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4"/>
  </p:handout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78D6D-97D6-420C-AE39-4F4B3188D206}" type="datetimeFigureOut">
              <a:rPr lang="ru-RU"/>
              <a:pPr/>
              <a:t>18.05.2011</a:t>
            </a:fld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AAA5C7-AB2E-4AC7-9B46-78E856AF0C11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2B52-1702-4F3D-AD93-0963860D86C2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B82A-778D-4829-8C75-3812BB7397F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C9A0-0A54-4EB5-BB75-01C506E2AF88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9E31-B8E9-424D-9B5D-36BAC8F299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C88A-6426-46DC-815B-202BCE6AA66F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3F0F-2547-4AC2-871F-61552C3E536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B8D3-71A7-40E2-BF7D-AEE831186B04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F284-20DC-4B91-99A2-B0D0BBDB98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CEBC-8366-413F-8EBC-62960F36BC68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97B6-3371-4A59-95AB-6D549036FAC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69C8-DBEC-44A4-AE15-63DA84AE8871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C284-C006-441D-B641-316AEAE5C24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1675-4A86-4973-A715-B1F550441598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8B79-E84F-4D8B-8C32-21F47C62E3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942C-9D26-416D-9A67-D50169CE2761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2C92-87D4-44E2-984C-773F98AD9F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F58-145E-42D2-8A7B-0DFE2E7DA247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401E-608B-43BC-88F7-36BE86B52C5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8463-907C-4637-A30F-0E9A0A4B5256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22B3-101E-4E3A-AB2C-52337D07490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FAD0-747D-4992-938C-82ABD286919C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D8DC-FAB8-4E1E-A444-EF4D09CD78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1BF8653-1F4E-4303-8E86-EE532FFAE6AD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B8515AB-C2EB-4D67-9D9E-3E61009B31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9" r:id="rId8"/>
    <p:sldLayoutId id="2147483700" r:id="rId9"/>
    <p:sldLayoutId id="2147483691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255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073150"/>
            <a:ext cx="48402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027" y="21215"/>
            <a:ext cx="7687397" cy="1679593"/>
          </a:xfrm>
        </p:spPr>
        <p:txBody>
          <a:bodyPr rtlCol="0"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i="1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Класний</a:t>
            </a:r>
            <a:r>
              <a:rPr lang="uk-UA" sz="5400" b="1" i="1" dirty="0" smtClean="0">
                <a:solidFill>
                  <a:schemeClr val="tx1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керівник</a:t>
            </a:r>
            <a:endParaRPr lang="ru-RU" sz="5400" b="1" i="1" dirty="0">
              <a:solidFill>
                <a:schemeClr val="tx1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260350"/>
            <a:ext cx="8496300" cy="6264275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Особисті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сторінки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учнів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вчителів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батьків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Особисті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повідомлення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Тематичні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групи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події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Спілкування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між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школами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Зберігання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обмін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документами, фото,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аудіо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відео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іншими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файлами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Зручне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введення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імпорт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даних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Різноманітні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типи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оцінок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і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звітних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періодів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Розклад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уроків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з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гнучким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механізмом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заміни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Відомості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налаштовуються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, та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інші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звіти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Шкільні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оголошення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Оперативна статистика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Шкільний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сайт,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налаштовується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Реєстрація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за кодами-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запрошеннями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Особисті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налаштування</a:t>
            </a:r>
            <a:r>
              <a:rPr lang="ru-RU" sz="2600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приватності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Модерація</a:t>
            </a:r>
            <a:endParaRPr lang="ru-RU" sz="2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0"/>
            <a:ext cx="8856983" cy="61261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безкоштовно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І для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шкіл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і для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користувачів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Ніяких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додаткових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витрат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боку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школи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обладнання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навчання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підтримку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інше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Доступ з будь-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якого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комп’ютера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підключеного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Інтернету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24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години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добу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7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днів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тиждень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365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днів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uk-UA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uk-UA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600" b="1" dirty="0" smtClean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     </a:t>
            </a:r>
            <a:endParaRPr lang="ru-RU" sz="3600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3450696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5400" dirty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Не </a:t>
            </a:r>
            <a:r>
              <a:rPr lang="ru-RU" sz="5400" dirty="0" err="1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виключай</a:t>
            </a:r>
            <a:r>
              <a:rPr lang="ru-RU" sz="5400" dirty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 err="1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можливостей</a:t>
            </a:r>
            <a:r>
              <a:rPr lang="ru-RU" sz="5400" dirty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5400" dirty="0" err="1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заходь</a:t>
            </a:r>
            <a:r>
              <a:rPr lang="ru-RU" sz="5400" dirty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, живи, </a:t>
            </a:r>
            <a:r>
              <a:rPr lang="ru-RU" sz="5400" dirty="0" err="1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спілкуйся</a:t>
            </a:r>
            <a:endParaRPr lang="ru-RU" sz="5400" dirty="0">
              <a:solidFill>
                <a:schemeClr val="accent1">
                  <a:lumMod val="10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41374" y="2078850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XA\Desktop\1111kjkhjkh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55830"/>
            <a:ext cx="9144000" cy="6802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725" y="3284538"/>
            <a:ext cx="46038" cy="95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913"/>
            <a:ext cx="9036050" cy="6553200"/>
          </a:xfrm>
        </p:spPr>
        <p:txBody>
          <a:bodyPr/>
          <a:lstStyle/>
          <a:p>
            <a:pPr eaLnBrk="1" hangingPunct="1"/>
            <a:r>
              <a:rPr lang="uk-UA" sz="2400" b="1" i="1" smtClean="0">
                <a:latin typeface="Monotype Corsiva" pitchFamily="66" charset="0"/>
              </a:rPr>
              <a:t>Початок роботи</a:t>
            </a:r>
          </a:p>
          <a:p>
            <a:pPr eaLnBrk="1" hangingPunct="1"/>
            <a:endParaRPr lang="uk-UA" sz="2400" b="1" i="1" smtClean="0">
              <a:latin typeface="Monotype Corsiva" pitchFamily="66" charset="0"/>
            </a:endParaRPr>
          </a:p>
          <a:p>
            <a:pPr eaLnBrk="1" hangingPunct="1"/>
            <a:r>
              <a:rPr lang="uk-UA" sz="2400" b="1" i="1" smtClean="0">
                <a:latin typeface="Monotype Corsiva" pitchFamily="66" charset="0"/>
              </a:rPr>
              <a:t>Плани побудовані на </a:t>
            </a:r>
            <a:endParaRPr lang="uk-UA" sz="2400" b="1" i="1" smtClean="0">
              <a:latin typeface="Arial" charset="0"/>
            </a:endParaRPr>
          </a:p>
          <a:p>
            <a:pPr eaLnBrk="1" hangingPunct="1"/>
            <a:r>
              <a:rPr lang="uk-UA" sz="2400" b="1" i="1" smtClean="0">
                <a:latin typeface="Arial" charset="0"/>
              </a:rPr>
              <a:t>і</a:t>
            </a:r>
            <a:r>
              <a:rPr lang="uk-UA" sz="2400" b="1" i="1" smtClean="0">
                <a:latin typeface="Monotype Corsiva" pitchFamily="66" charset="0"/>
              </a:rPr>
              <a:t>деальних </a:t>
            </a:r>
            <a:r>
              <a:rPr lang="uk-UA" sz="2400" b="1" i="1" smtClean="0">
                <a:latin typeface="Arial" charset="0"/>
              </a:rPr>
              <a:t> </a:t>
            </a:r>
            <a:r>
              <a:rPr lang="uk-UA" sz="2400" b="1" i="1" smtClean="0">
                <a:latin typeface="Monotype Corsiva" pitchFamily="66" charset="0"/>
              </a:rPr>
              <a:t>дітей  та ідеальних батьків</a:t>
            </a:r>
            <a:endParaRPr lang="ru-RU" sz="2400" b="1" i="1" smtClean="0">
              <a:latin typeface="Monotype Corsiva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6100" y="796925"/>
            <a:ext cx="360363" cy="6492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80063" y="1989138"/>
            <a:ext cx="576262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47863"/>
            <a:ext cx="804862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3255385"/>
            <a:ext cx="4669582" cy="348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6369" y="2996952"/>
            <a:ext cx="5001679" cy="375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80000" y="3140968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729932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"/>
            <a:ext cx="40671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17845" y="404664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28792" cy="64807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Для реалізації планів необхідно</a:t>
            </a: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576064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Багато спілкуватися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 учнями та батьками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uk-UA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</a:t>
            </a:r>
            <a:r>
              <a:rPr lang="uk-U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перативно спілкуватися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87824" y="3745595"/>
            <a:ext cx="2322257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88112" y="50794"/>
            <a:ext cx="3055888" cy="229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30874" y="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7485062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Monotype Corsiva" pitchFamily="66" charset="0"/>
              </a:rPr>
              <a:t>Що мені в цьому допоможе?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638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125538"/>
            <a:ext cx="8642350" cy="5472112"/>
          </a:xfrm>
        </p:spPr>
        <p:txBody>
          <a:bodyPr/>
          <a:lstStyle/>
          <a:p>
            <a:pPr eaLnBrk="1" hangingPunct="1"/>
            <a:r>
              <a:rPr lang="uk-UA" sz="2400" smtClean="0">
                <a:latin typeface="Monotype Corsiva" pitchFamily="66" charset="0"/>
              </a:rPr>
              <a:t>Мобільний телефон         обмежений час та можливості</a:t>
            </a:r>
            <a:endParaRPr lang="ru-RU" sz="2400" smtClean="0">
              <a:latin typeface="Monotype Corsiva" pitchFamily="66" charset="0"/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3708400" y="1196975"/>
            <a:ext cx="503238" cy="36036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4021238"/>
            <a:ext cx="4283968" cy="284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96135" y="4342342"/>
            <a:ext cx="3422275" cy="256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4775" y="981075"/>
            <a:ext cx="69421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569325" cy="10810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Та де в цей час мої діти</a:t>
            </a:r>
            <a:endParaRPr lang="ru-RU" sz="4800" dirty="0">
              <a:solidFill>
                <a:schemeClr val="accent1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852738"/>
            <a:ext cx="6400800" cy="1473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В мережі</a:t>
            </a:r>
            <a:endParaRPr lang="ru-RU" sz="4400" b="1" dirty="0">
              <a:solidFill>
                <a:schemeClr val="accent1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:\Без 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765175"/>
            <a:ext cx="31908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7772400" cy="1174750"/>
          </a:xfrm>
        </p:spPr>
        <p:txBody>
          <a:bodyPr/>
          <a:lstStyle/>
          <a:p>
            <a:pPr eaLnBrk="1" hangingPunct="1"/>
            <a:r>
              <a:rPr lang="uk-UA" smtClean="0">
                <a:latin typeface="Monotype Corsiva" pitchFamily="66" charset="0"/>
              </a:rPr>
              <a:t>Піду і я вмережу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accent1">
                    <a:lumMod val="10000"/>
                  </a:schemeClr>
                </a:solidFill>
                <a:latin typeface="Monotype Corsiva" pitchFamily="66" charset="0"/>
              </a:rPr>
              <a:t>Ми майже разом</a:t>
            </a:r>
            <a:endParaRPr lang="ru-RU" sz="2800" b="1" dirty="0">
              <a:solidFill>
                <a:schemeClr val="accent1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435" name="Picture 2" descr="H: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41550"/>
            <a:ext cx="30702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H: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013" y="2241550"/>
            <a:ext cx="2947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276600" y="3133725"/>
            <a:ext cx="2735263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3203575" y="4005263"/>
            <a:ext cx="2881313" cy="3603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03982" y="306896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250825" y="-242888"/>
            <a:ext cx="8353425" cy="741363"/>
          </a:xfrm>
        </p:spPr>
        <p:txBody>
          <a:bodyPr/>
          <a:lstStyle/>
          <a:p>
            <a:pPr eaLnBrk="1" hangingPunct="1"/>
            <a:r>
              <a:rPr lang="uk-UA" sz="3600" smtClean="0">
                <a:latin typeface="Monotype Corsiva" pitchFamily="66" charset="0"/>
              </a:rPr>
              <a:t>Де ми будемо спілкуватися – через вконтакте</a:t>
            </a:r>
            <a:endParaRPr lang="ru-RU" sz="360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6381328"/>
          </a:xfrm>
        </p:spPr>
        <p:txBody>
          <a:bodyPr numCol="2" rtlCol="0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: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Живу їхнім життям ;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Бачу вподобання в світі музики і кіно ;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 прагнення та захоплення    дітей;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 участь в обговоренні цікавих для них тем та дискусій ;       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Бачу їхній настрій через «статус»  ;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Обмінююсь інформацією,  фото, та необхідними даними;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Створюємо власні групи, зустрічі;   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можу знайти їх </a:t>
            </a:r>
            <a:r>
              <a:rPr lang="uk-UA" sz="2200" b="1" i="1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будь-який час . 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Недоліки :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Матеріали для неповнолітніх;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 без утримання мовного режиму;</a:t>
            </a:r>
          </a:p>
          <a:p>
            <a:pPr marL="457200" indent="-4572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2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 присвячують цьому сайту багато часу.          </a:t>
            </a:r>
            <a:endParaRPr lang="ru-RU" sz="2200" b="1" i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4963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002060"/>
                </a:solidFill>
                <a:latin typeface="Monotype Corsiva" pitchFamily="66" charset="0"/>
              </a:rPr>
              <a:t>Щоденник.</a:t>
            </a:r>
            <a:r>
              <a:rPr lang="en-US" smtClean="0">
                <a:solidFill>
                  <a:srgbClr val="002060"/>
                </a:solidFill>
                <a:latin typeface="Monotype Corsiva" pitchFamily="66" charset="0"/>
              </a:rPr>
              <a:t>ua</a:t>
            </a:r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260350"/>
            <a:ext cx="8064500" cy="6121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Освітній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інноваційний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проект «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Щоденник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.</a:t>
            </a:r>
            <a:r>
              <a:rPr lang="en-US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ua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»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Всеукраїнська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безкоштовна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шкільна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освітня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мережа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пропонує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приєднатися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освітнього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інноваційного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проекту "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Щоденник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.</a:t>
            </a:r>
            <a:r>
              <a:rPr lang="en-US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ua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".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сторінках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"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Щоденника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" 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вести: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Розклад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уроків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Електронний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щоденник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Електронний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журнал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вчителя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Домашні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завдання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Бібліотека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художньої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літератури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Медіатека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(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навчальна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література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аудіо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відео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Словники та онлайн-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Monotype Corsiva" pitchFamily="66" charset="0"/>
              </a:rPr>
              <a:t>перекладачі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rgbClr val="FFC000"/>
      </a:dk1>
      <a:lt1>
        <a:srgbClr val="FFC000"/>
      </a:lt1>
      <a:dk2>
        <a:srgbClr val="0682FF"/>
      </a:dk2>
      <a:lt2>
        <a:srgbClr val="69B4FF"/>
      </a:lt2>
      <a:accent1>
        <a:srgbClr val="A7DFFC"/>
      </a:accent1>
      <a:accent2>
        <a:srgbClr val="69B4FF"/>
      </a:accent2>
      <a:accent3>
        <a:srgbClr val="FFC000"/>
      </a:accent3>
      <a:accent4>
        <a:srgbClr val="FFC000"/>
      </a:accent4>
      <a:accent5>
        <a:srgbClr val="F5C040"/>
      </a:accent5>
      <a:accent6>
        <a:srgbClr val="FFC000"/>
      </a:accent6>
      <a:hlink>
        <a:srgbClr val="0080FF"/>
      </a:hlink>
      <a:folHlink>
        <a:srgbClr val="FFC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362</TotalTime>
  <Words>153</Words>
  <Application>Microsoft Office PowerPoint</Application>
  <PresentationFormat>Екран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Шаблон оформлення</vt:lpstr>
      </vt:variant>
      <vt:variant>
        <vt:i4>7</vt:i4>
      </vt:variant>
      <vt:variant>
        <vt:lpstr>Заголовки слайдів</vt:lpstr>
      </vt:variant>
      <vt:variant>
        <vt:i4>12</vt:i4>
      </vt:variant>
    </vt:vector>
  </HeadingPairs>
  <TitlesOfParts>
    <vt:vector size="24" baseType="lpstr">
      <vt:lpstr>Arial</vt:lpstr>
      <vt:lpstr>Candara</vt:lpstr>
      <vt:lpstr>Symbol</vt:lpstr>
      <vt:lpstr>Calibri</vt:lpstr>
      <vt:lpstr>Monotype Corsiva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Слайд 2</vt:lpstr>
      <vt:lpstr>Слайд 3</vt:lpstr>
      <vt:lpstr>Що мені в цьому допоможе?</vt:lpstr>
      <vt:lpstr>Та де в цей час мої діти</vt:lpstr>
      <vt:lpstr>Піду і я вмережу</vt:lpstr>
      <vt:lpstr>Де ми будемо спілкуватися – через вконтакте</vt:lpstr>
      <vt:lpstr>Щоденник.ua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LEXA</dc:creator>
  <cp:lastModifiedBy>Таня</cp:lastModifiedBy>
  <cp:revision>29</cp:revision>
  <dcterms:created xsi:type="dcterms:W3CDTF">2011-05-15T17:52:03Z</dcterms:created>
  <dcterms:modified xsi:type="dcterms:W3CDTF">2011-05-18T06:36:05Z</dcterms:modified>
</cp:coreProperties>
</file>