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vml" ContentType="application/vnd.openxmlformats-officedocument.vmlDrawing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90" r:id="rId5"/>
    <p:sldId id="293" r:id="rId6"/>
    <p:sldId id="261" r:id="rId7"/>
    <p:sldId id="294" r:id="rId8"/>
    <p:sldId id="295" r:id="rId9"/>
    <p:sldId id="301" r:id="rId10"/>
    <p:sldId id="304" r:id="rId11"/>
    <p:sldId id="316" r:id="rId12"/>
    <p:sldId id="317" r:id="rId13"/>
    <p:sldId id="321" r:id="rId14"/>
    <p:sldId id="309" r:id="rId15"/>
    <p:sldId id="322" r:id="rId16"/>
    <p:sldId id="318" r:id="rId17"/>
    <p:sldId id="311" r:id="rId18"/>
    <p:sldId id="312" r:id="rId19"/>
    <p:sldId id="313" r:id="rId20"/>
    <p:sldId id="323" r:id="rId21"/>
    <p:sldId id="314" r:id="rId22"/>
    <p:sldId id="305" r:id="rId23"/>
    <p:sldId id="306" r:id="rId24"/>
    <p:sldId id="278" r:id="rId25"/>
    <p:sldId id="320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451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5A6A5A-BA6E-4F4C-984B-A5728E1ADFED}" type="doc">
      <dgm:prSet loTypeId="urn:microsoft.com/office/officeart/2005/8/layout/pyramid1" loCatId="pyramid" qsTypeId="urn:microsoft.com/office/officeart/2005/8/quickstyle/simple1#1" qsCatId="simple" csTypeId="urn:microsoft.com/office/officeart/2005/8/colors/accent1_2#1" csCatId="accent1" phldr="1"/>
      <dgm:spPr/>
    </dgm:pt>
    <dgm:pt modelId="{10590681-C633-4EE3-A51A-4E57DCC2482A}">
      <dgm:prSet phldrT="[Текст]"/>
      <dgm:spPr>
        <a:solidFill>
          <a:srgbClr val="0070C0"/>
        </a:solidFill>
      </dgm:spPr>
      <dgm:t>
        <a:bodyPr/>
        <a:lstStyle/>
        <a:p>
          <a:r>
            <a:rPr lang="uk-UA" dirty="0" smtClean="0"/>
            <a:t>Лекції (5%)</a:t>
          </a:r>
          <a:endParaRPr lang="ru-RU" dirty="0"/>
        </a:p>
      </dgm:t>
    </dgm:pt>
    <dgm:pt modelId="{D4CECE3B-0B80-4EE2-8D73-0DE4DE71CF73}" type="parTrans" cxnId="{B034DB26-D7A1-4A50-8716-8F48F8B3DC82}">
      <dgm:prSet/>
      <dgm:spPr/>
      <dgm:t>
        <a:bodyPr/>
        <a:lstStyle/>
        <a:p>
          <a:endParaRPr lang="ru-RU"/>
        </a:p>
      </dgm:t>
    </dgm:pt>
    <dgm:pt modelId="{CD027829-931B-4A94-9410-DB6E2F9C19AD}" type="sibTrans" cxnId="{B034DB26-D7A1-4A50-8716-8F48F8B3DC82}">
      <dgm:prSet/>
      <dgm:spPr/>
      <dgm:t>
        <a:bodyPr/>
        <a:lstStyle/>
        <a:p>
          <a:endParaRPr lang="ru-RU"/>
        </a:p>
      </dgm:t>
    </dgm:pt>
    <dgm:pt modelId="{FB19DB7F-5B1B-4E19-9C87-5617B60977D8}">
      <dgm:prSet phldrT="[Текст]"/>
      <dgm:spPr>
        <a:solidFill>
          <a:srgbClr val="00B0F0"/>
        </a:solidFill>
      </dgm:spPr>
      <dgm:t>
        <a:bodyPr/>
        <a:lstStyle/>
        <a:p>
          <a:r>
            <a:rPr lang="uk-UA" dirty="0"/>
            <a:t>Читання (10%)</a:t>
          </a:r>
          <a:endParaRPr lang="ru-RU" dirty="0"/>
        </a:p>
      </dgm:t>
    </dgm:pt>
    <dgm:pt modelId="{941660B2-00F3-4746-B083-D379EF07923E}" type="parTrans" cxnId="{C38D36F2-BCF7-4881-B58F-C317C78844CC}">
      <dgm:prSet/>
      <dgm:spPr/>
      <dgm:t>
        <a:bodyPr/>
        <a:lstStyle/>
        <a:p>
          <a:endParaRPr lang="ru-RU"/>
        </a:p>
      </dgm:t>
    </dgm:pt>
    <dgm:pt modelId="{2959E151-D62B-4838-BDAC-F329E8FC6584}" type="sibTrans" cxnId="{C38D36F2-BCF7-4881-B58F-C317C78844CC}">
      <dgm:prSet/>
      <dgm:spPr/>
      <dgm:t>
        <a:bodyPr/>
        <a:lstStyle/>
        <a:p>
          <a:endParaRPr lang="ru-RU"/>
        </a:p>
      </dgm:t>
    </dgm:pt>
    <dgm:pt modelId="{6C03769A-6E5F-4556-82C2-3454C927B067}">
      <dgm:prSet phldrT="[Текст]"/>
      <dgm:spPr>
        <a:solidFill>
          <a:srgbClr val="00B050"/>
        </a:solidFill>
      </dgm:spPr>
      <dgm:t>
        <a:bodyPr/>
        <a:lstStyle/>
        <a:p>
          <a:r>
            <a:rPr lang="uk-UA" dirty="0" err="1"/>
            <a:t>Аудіо-</a:t>
          </a:r>
          <a:r>
            <a:rPr lang="uk-UA" dirty="0"/>
            <a:t> візуальні </a:t>
          </a:r>
          <a:r>
            <a:rPr lang="uk-UA" dirty="0" smtClean="0"/>
            <a:t>методи </a:t>
          </a:r>
          <a:r>
            <a:rPr lang="uk-UA" dirty="0"/>
            <a:t>(20%)</a:t>
          </a:r>
          <a:endParaRPr lang="ru-RU" dirty="0"/>
        </a:p>
      </dgm:t>
    </dgm:pt>
    <dgm:pt modelId="{1DFD908B-B3B1-439C-B82C-FD76CDD25484}" type="parTrans" cxnId="{F97EAE92-F371-4ED6-8F23-324422130549}">
      <dgm:prSet/>
      <dgm:spPr/>
      <dgm:t>
        <a:bodyPr/>
        <a:lstStyle/>
        <a:p>
          <a:endParaRPr lang="ru-RU"/>
        </a:p>
      </dgm:t>
    </dgm:pt>
    <dgm:pt modelId="{84C70C21-387D-4352-BD1D-952B3159B493}" type="sibTrans" cxnId="{F97EAE92-F371-4ED6-8F23-324422130549}">
      <dgm:prSet/>
      <dgm:spPr/>
      <dgm:t>
        <a:bodyPr/>
        <a:lstStyle/>
        <a:p>
          <a:endParaRPr lang="ru-RU"/>
        </a:p>
      </dgm:t>
    </dgm:pt>
    <dgm:pt modelId="{1BBD0372-C9FD-4432-8CE6-B043BD1E0DF5}">
      <dgm:prSet/>
      <dgm:spPr>
        <a:solidFill>
          <a:srgbClr val="92D050"/>
        </a:solidFill>
      </dgm:spPr>
      <dgm:t>
        <a:bodyPr/>
        <a:lstStyle/>
        <a:p>
          <a:r>
            <a:rPr lang="uk-UA" dirty="0"/>
            <a:t>Демонстрація біологічних процесів </a:t>
          </a:r>
          <a:r>
            <a:rPr lang="uk-UA" dirty="0" smtClean="0"/>
            <a:t>(30</a:t>
          </a:r>
          <a:r>
            <a:rPr lang="uk-UA" dirty="0"/>
            <a:t>%)</a:t>
          </a:r>
          <a:endParaRPr lang="ru-RU" dirty="0"/>
        </a:p>
      </dgm:t>
    </dgm:pt>
    <dgm:pt modelId="{26F7B5D7-6064-40BC-9F91-A777983D5B90}" type="parTrans" cxnId="{7C9870C8-EC4F-4F2F-BC17-A1728FA3BB96}">
      <dgm:prSet/>
      <dgm:spPr/>
      <dgm:t>
        <a:bodyPr/>
        <a:lstStyle/>
        <a:p>
          <a:endParaRPr lang="ru-RU"/>
        </a:p>
      </dgm:t>
    </dgm:pt>
    <dgm:pt modelId="{64CEFDB2-4C3F-4C9E-9EFF-DA653292B16B}" type="sibTrans" cxnId="{7C9870C8-EC4F-4F2F-BC17-A1728FA3BB96}">
      <dgm:prSet/>
      <dgm:spPr/>
      <dgm:t>
        <a:bodyPr/>
        <a:lstStyle/>
        <a:p>
          <a:endParaRPr lang="ru-RU"/>
        </a:p>
      </dgm:t>
    </dgm:pt>
    <dgm:pt modelId="{4569D8C2-10B0-430A-96D6-13463E18E9E6}">
      <dgm:prSet/>
      <dgm:spPr>
        <a:solidFill>
          <a:srgbClr val="FFFF00"/>
        </a:solidFill>
      </dgm:spPr>
      <dgm:t>
        <a:bodyPr/>
        <a:lstStyle/>
        <a:p>
          <a:r>
            <a:rPr lang="uk-UA" dirty="0"/>
            <a:t>Групові </a:t>
          </a:r>
          <a:r>
            <a:rPr lang="uk-UA" dirty="0" smtClean="0"/>
            <a:t>дискусії (</a:t>
          </a:r>
          <a:r>
            <a:rPr lang="uk-UA" dirty="0"/>
            <a:t>50%)</a:t>
          </a:r>
          <a:endParaRPr lang="ru-RU" dirty="0"/>
        </a:p>
      </dgm:t>
    </dgm:pt>
    <dgm:pt modelId="{E5D69CF1-99AA-4B5B-A2D9-1AC9D36FB815}" type="parTrans" cxnId="{7D16B9D3-95D4-4184-953F-E436A74B286B}">
      <dgm:prSet/>
      <dgm:spPr/>
      <dgm:t>
        <a:bodyPr/>
        <a:lstStyle/>
        <a:p>
          <a:endParaRPr lang="ru-RU"/>
        </a:p>
      </dgm:t>
    </dgm:pt>
    <dgm:pt modelId="{DBFD5764-C56F-413E-B58B-B7B82A83E974}" type="sibTrans" cxnId="{7D16B9D3-95D4-4184-953F-E436A74B286B}">
      <dgm:prSet/>
      <dgm:spPr/>
      <dgm:t>
        <a:bodyPr/>
        <a:lstStyle/>
        <a:p>
          <a:endParaRPr lang="ru-RU"/>
        </a:p>
      </dgm:t>
    </dgm:pt>
    <dgm:pt modelId="{8292BA01-5B74-4468-B23E-16E88EE1EF1A}">
      <dgm:prSet/>
      <dgm:spPr>
        <a:solidFill>
          <a:srgbClr val="FFC000"/>
        </a:solidFill>
      </dgm:spPr>
      <dgm:t>
        <a:bodyPr/>
        <a:lstStyle/>
        <a:p>
          <a:r>
            <a:rPr lang="uk-UA" dirty="0"/>
            <a:t>Дидактичні </a:t>
          </a:r>
          <a:r>
            <a:rPr lang="uk-UA" dirty="0" smtClean="0"/>
            <a:t>ігри (</a:t>
          </a:r>
          <a:r>
            <a:rPr lang="uk-UA" dirty="0"/>
            <a:t>70%)</a:t>
          </a:r>
          <a:endParaRPr lang="ru-RU" dirty="0"/>
        </a:p>
      </dgm:t>
    </dgm:pt>
    <dgm:pt modelId="{E8B3A128-2A72-4B05-92AD-46E6ACA213E2}" type="parTrans" cxnId="{30E05C60-C50F-42DD-95B4-A7FF032FEF86}">
      <dgm:prSet/>
      <dgm:spPr/>
      <dgm:t>
        <a:bodyPr/>
        <a:lstStyle/>
        <a:p>
          <a:endParaRPr lang="ru-RU"/>
        </a:p>
      </dgm:t>
    </dgm:pt>
    <dgm:pt modelId="{0A9111AE-B514-4E3F-8181-D821EE5405A4}" type="sibTrans" cxnId="{30E05C60-C50F-42DD-95B4-A7FF032FEF86}">
      <dgm:prSet/>
      <dgm:spPr/>
      <dgm:t>
        <a:bodyPr/>
        <a:lstStyle/>
        <a:p>
          <a:endParaRPr lang="ru-RU"/>
        </a:p>
      </dgm:t>
    </dgm:pt>
    <dgm:pt modelId="{2FB7F167-4F7A-447C-A1D4-F3363ED6D77D}">
      <dgm:prSet/>
      <dgm:spPr>
        <a:solidFill>
          <a:srgbClr val="FF0000"/>
        </a:solidFill>
      </dgm:spPr>
      <dgm:t>
        <a:bodyPr/>
        <a:lstStyle/>
        <a:p>
          <a:r>
            <a:rPr lang="uk-UA" dirty="0"/>
            <a:t>Навчання інших, </a:t>
          </a:r>
          <a:r>
            <a:rPr lang="uk-UA" dirty="0" smtClean="0"/>
            <a:t/>
          </a:r>
          <a:br>
            <a:rPr lang="uk-UA" dirty="0" smtClean="0"/>
          </a:br>
          <a:r>
            <a:rPr lang="uk-UA" dirty="0" err="1" smtClean="0"/>
            <a:t>застосуваня</a:t>
          </a:r>
          <a:r>
            <a:rPr lang="uk-UA" dirty="0" smtClean="0"/>
            <a:t>  засвоєного (90%)</a:t>
          </a:r>
          <a:endParaRPr lang="ru-RU" dirty="0"/>
        </a:p>
      </dgm:t>
    </dgm:pt>
    <dgm:pt modelId="{DF6BF2FC-69BD-4602-A42E-9F7277DBCD9E}" type="parTrans" cxnId="{032E802C-18A7-43D4-8BAC-D2E17B01DDB6}">
      <dgm:prSet/>
      <dgm:spPr/>
      <dgm:t>
        <a:bodyPr/>
        <a:lstStyle/>
        <a:p>
          <a:endParaRPr lang="ru-RU"/>
        </a:p>
      </dgm:t>
    </dgm:pt>
    <dgm:pt modelId="{E0107E0D-CEFF-434D-B8BC-533CC86A8660}" type="sibTrans" cxnId="{032E802C-18A7-43D4-8BAC-D2E17B01DDB6}">
      <dgm:prSet/>
      <dgm:spPr/>
      <dgm:t>
        <a:bodyPr/>
        <a:lstStyle/>
        <a:p>
          <a:endParaRPr lang="ru-RU"/>
        </a:p>
      </dgm:t>
    </dgm:pt>
    <dgm:pt modelId="{47A5FFF8-F816-4987-AA7A-99A79E944FD2}" type="pres">
      <dgm:prSet presAssocID="{CF5A6A5A-BA6E-4F4C-984B-A5728E1ADFED}" presName="Name0" presStyleCnt="0">
        <dgm:presLayoutVars>
          <dgm:dir/>
          <dgm:animLvl val="lvl"/>
          <dgm:resizeHandles val="exact"/>
        </dgm:presLayoutVars>
      </dgm:prSet>
      <dgm:spPr/>
    </dgm:pt>
    <dgm:pt modelId="{A202AB99-8EB3-4291-8DBE-98FD5D3BD8CE}" type="pres">
      <dgm:prSet presAssocID="{10590681-C633-4EE3-A51A-4E57DCC2482A}" presName="Name8" presStyleCnt="0"/>
      <dgm:spPr/>
    </dgm:pt>
    <dgm:pt modelId="{5187330F-8E1A-4CC2-ADB3-78859A0445AF}" type="pres">
      <dgm:prSet presAssocID="{10590681-C633-4EE3-A51A-4E57DCC2482A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4F5BE-9F8B-463B-BCEC-075C9FE5B785}" type="pres">
      <dgm:prSet presAssocID="{10590681-C633-4EE3-A51A-4E57DCC2482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E4F0B-FC1C-46B2-91F3-DC2B19EFB0E5}" type="pres">
      <dgm:prSet presAssocID="{FB19DB7F-5B1B-4E19-9C87-5617B60977D8}" presName="Name8" presStyleCnt="0"/>
      <dgm:spPr/>
    </dgm:pt>
    <dgm:pt modelId="{DE2B9C2F-5B15-4309-BD00-682AE5C6B54E}" type="pres">
      <dgm:prSet presAssocID="{FB19DB7F-5B1B-4E19-9C87-5617B60977D8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69FF7-2998-41A4-94F6-FA2052C96F1C}" type="pres">
      <dgm:prSet presAssocID="{FB19DB7F-5B1B-4E19-9C87-5617B60977D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0BA76-F291-44FE-8802-44C2E8086451}" type="pres">
      <dgm:prSet presAssocID="{6C03769A-6E5F-4556-82C2-3454C927B067}" presName="Name8" presStyleCnt="0"/>
      <dgm:spPr/>
    </dgm:pt>
    <dgm:pt modelId="{70CB7EF4-ADCF-4E9A-80C0-1855B6D64236}" type="pres">
      <dgm:prSet presAssocID="{6C03769A-6E5F-4556-82C2-3454C927B067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9240A-7320-4F35-A6A6-7672FC0043AE}" type="pres">
      <dgm:prSet presAssocID="{6C03769A-6E5F-4556-82C2-3454C927B06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1EC9B-4DE4-4541-82A3-F42B30F3D645}" type="pres">
      <dgm:prSet presAssocID="{1BBD0372-C9FD-4432-8CE6-B043BD1E0DF5}" presName="Name8" presStyleCnt="0"/>
      <dgm:spPr/>
    </dgm:pt>
    <dgm:pt modelId="{A3843512-9AB1-4337-9810-AC5D24F537CC}" type="pres">
      <dgm:prSet presAssocID="{1BBD0372-C9FD-4432-8CE6-B043BD1E0DF5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E832E7-7654-42D4-B6B1-28B927183E67}" type="pres">
      <dgm:prSet presAssocID="{1BBD0372-C9FD-4432-8CE6-B043BD1E0DF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DE6C9-8F34-4CC3-A3F5-8A5BFB2B0657}" type="pres">
      <dgm:prSet presAssocID="{4569D8C2-10B0-430A-96D6-13463E18E9E6}" presName="Name8" presStyleCnt="0"/>
      <dgm:spPr/>
    </dgm:pt>
    <dgm:pt modelId="{9E2AC93E-A9B7-4871-B812-246294DE72A2}" type="pres">
      <dgm:prSet presAssocID="{4569D8C2-10B0-430A-96D6-13463E18E9E6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B01C9-8B65-4851-A34D-6810EFFE9C3D}" type="pres">
      <dgm:prSet presAssocID="{4569D8C2-10B0-430A-96D6-13463E18E9E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1CE4B-24ED-493C-BADE-03A1E7F66A07}" type="pres">
      <dgm:prSet presAssocID="{8292BA01-5B74-4468-B23E-16E88EE1EF1A}" presName="Name8" presStyleCnt="0"/>
      <dgm:spPr/>
    </dgm:pt>
    <dgm:pt modelId="{509E7B1D-76F7-4E86-A25B-F66D4CB65B39}" type="pres">
      <dgm:prSet presAssocID="{8292BA01-5B74-4468-B23E-16E88EE1EF1A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5E2F9-088E-414D-9319-43F9BC8CD062}" type="pres">
      <dgm:prSet presAssocID="{8292BA01-5B74-4468-B23E-16E88EE1EF1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A52A4-AB64-48E3-9733-E54AC4A7D1AF}" type="pres">
      <dgm:prSet presAssocID="{2FB7F167-4F7A-447C-A1D4-F3363ED6D77D}" presName="Name8" presStyleCnt="0"/>
      <dgm:spPr/>
    </dgm:pt>
    <dgm:pt modelId="{9A5714B8-3627-48F7-B77B-FA5D7F68EF24}" type="pres">
      <dgm:prSet presAssocID="{2FB7F167-4F7A-447C-A1D4-F3363ED6D77D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A2976-51C3-4C17-8AED-F4A2CE21D419}" type="pres">
      <dgm:prSet presAssocID="{2FB7F167-4F7A-447C-A1D4-F3363ED6D77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F0041A-67D3-44C2-BB48-011B1DFEE737}" type="presOf" srcId="{FB19DB7F-5B1B-4E19-9C87-5617B60977D8}" destId="{21D69FF7-2998-41A4-94F6-FA2052C96F1C}" srcOrd="1" destOrd="0" presId="urn:microsoft.com/office/officeart/2005/8/layout/pyramid1"/>
    <dgm:cxn modelId="{C38D36F2-BCF7-4881-B58F-C317C78844CC}" srcId="{CF5A6A5A-BA6E-4F4C-984B-A5728E1ADFED}" destId="{FB19DB7F-5B1B-4E19-9C87-5617B60977D8}" srcOrd="1" destOrd="0" parTransId="{941660B2-00F3-4746-B083-D379EF07923E}" sibTransId="{2959E151-D62B-4838-BDAC-F329E8FC6584}"/>
    <dgm:cxn modelId="{EF8E2F53-67EB-480D-862A-164280F8D764}" type="presOf" srcId="{CF5A6A5A-BA6E-4F4C-984B-A5728E1ADFED}" destId="{47A5FFF8-F816-4987-AA7A-99A79E944FD2}" srcOrd="0" destOrd="0" presId="urn:microsoft.com/office/officeart/2005/8/layout/pyramid1"/>
    <dgm:cxn modelId="{E45E9DE6-15FA-4DC8-8D57-F12B178F3512}" type="presOf" srcId="{8292BA01-5B74-4468-B23E-16E88EE1EF1A}" destId="{9455E2F9-088E-414D-9319-43F9BC8CD062}" srcOrd="1" destOrd="0" presId="urn:microsoft.com/office/officeart/2005/8/layout/pyramid1"/>
    <dgm:cxn modelId="{77DCE03E-B0B9-4B03-8B10-796A4F5DC049}" type="presOf" srcId="{FB19DB7F-5B1B-4E19-9C87-5617B60977D8}" destId="{DE2B9C2F-5B15-4309-BD00-682AE5C6B54E}" srcOrd="0" destOrd="0" presId="urn:microsoft.com/office/officeart/2005/8/layout/pyramid1"/>
    <dgm:cxn modelId="{579A9939-FD8F-4B75-AEF0-10589CA0D705}" type="presOf" srcId="{10590681-C633-4EE3-A51A-4E57DCC2482A}" destId="{5187330F-8E1A-4CC2-ADB3-78859A0445AF}" srcOrd="0" destOrd="0" presId="urn:microsoft.com/office/officeart/2005/8/layout/pyramid1"/>
    <dgm:cxn modelId="{7C9870C8-EC4F-4F2F-BC17-A1728FA3BB96}" srcId="{CF5A6A5A-BA6E-4F4C-984B-A5728E1ADFED}" destId="{1BBD0372-C9FD-4432-8CE6-B043BD1E0DF5}" srcOrd="3" destOrd="0" parTransId="{26F7B5D7-6064-40BC-9F91-A777983D5B90}" sibTransId="{64CEFDB2-4C3F-4C9E-9EFF-DA653292B16B}"/>
    <dgm:cxn modelId="{C3DAB658-5117-4AA7-A0BD-DC8583B9E9A5}" type="presOf" srcId="{10590681-C633-4EE3-A51A-4E57DCC2482A}" destId="{6454F5BE-9F8B-463B-BCEC-075C9FE5B785}" srcOrd="1" destOrd="0" presId="urn:microsoft.com/office/officeart/2005/8/layout/pyramid1"/>
    <dgm:cxn modelId="{D63437BD-7B07-42F3-9870-A7957E568D75}" type="presOf" srcId="{1BBD0372-C9FD-4432-8CE6-B043BD1E0DF5}" destId="{1DE832E7-7654-42D4-B6B1-28B927183E67}" srcOrd="1" destOrd="0" presId="urn:microsoft.com/office/officeart/2005/8/layout/pyramid1"/>
    <dgm:cxn modelId="{F97EAE92-F371-4ED6-8F23-324422130549}" srcId="{CF5A6A5A-BA6E-4F4C-984B-A5728E1ADFED}" destId="{6C03769A-6E5F-4556-82C2-3454C927B067}" srcOrd="2" destOrd="0" parTransId="{1DFD908B-B3B1-439C-B82C-FD76CDD25484}" sibTransId="{84C70C21-387D-4352-BD1D-952B3159B493}"/>
    <dgm:cxn modelId="{032E802C-18A7-43D4-8BAC-D2E17B01DDB6}" srcId="{CF5A6A5A-BA6E-4F4C-984B-A5728E1ADFED}" destId="{2FB7F167-4F7A-447C-A1D4-F3363ED6D77D}" srcOrd="6" destOrd="0" parTransId="{DF6BF2FC-69BD-4602-A42E-9F7277DBCD9E}" sibTransId="{E0107E0D-CEFF-434D-B8BC-533CC86A8660}"/>
    <dgm:cxn modelId="{3C41C7D6-30D7-4887-81B7-34E4EE6FA3E6}" type="presOf" srcId="{2FB7F167-4F7A-447C-A1D4-F3363ED6D77D}" destId="{9A5714B8-3627-48F7-B77B-FA5D7F68EF24}" srcOrd="0" destOrd="0" presId="urn:microsoft.com/office/officeart/2005/8/layout/pyramid1"/>
    <dgm:cxn modelId="{7D16B9D3-95D4-4184-953F-E436A74B286B}" srcId="{CF5A6A5A-BA6E-4F4C-984B-A5728E1ADFED}" destId="{4569D8C2-10B0-430A-96D6-13463E18E9E6}" srcOrd="4" destOrd="0" parTransId="{E5D69CF1-99AA-4B5B-A2D9-1AC9D36FB815}" sibTransId="{DBFD5764-C56F-413E-B58B-B7B82A83E974}"/>
    <dgm:cxn modelId="{E49D0B81-51DF-4308-AB79-86DCCB17319E}" type="presOf" srcId="{4569D8C2-10B0-430A-96D6-13463E18E9E6}" destId="{9E2AC93E-A9B7-4871-B812-246294DE72A2}" srcOrd="0" destOrd="0" presId="urn:microsoft.com/office/officeart/2005/8/layout/pyramid1"/>
    <dgm:cxn modelId="{BC566E76-D31C-4217-ABA2-4FE67646E878}" type="presOf" srcId="{6C03769A-6E5F-4556-82C2-3454C927B067}" destId="{48D9240A-7320-4F35-A6A6-7672FC0043AE}" srcOrd="1" destOrd="0" presId="urn:microsoft.com/office/officeart/2005/8/layout/pyramid1"/>
    <dgm:cxn modelId="{E1F537F8-1FA8-4C54-9636-7AC97BC1E87C}" type="presOf" srcId="{6C03769A-6E5F-4556-82C2-3454C927B067}" destId="{70CB7EF4-ADCF-4E9A-80C0-1855B6D64236}" srcOrd="0" destOrd="0" presId="urn:microsoft.com/office/officeart/2005/8/layout/pyramid1"/>
    <dgm:cxn modelId="{B034DB26-D7A1-4A50-8716-8F48F8B3DC82}" srcId="{CF5A6A5A-BA6E-4F4C-984B-A5728E1ADFED}" destId="{10590681-C633-4EE3-A51A-4E57DCC2482A}" srcOrd="0" destOrd="0" parTransId="{D4CECE3B-0B80-4EE2-8D73-0DE4DE71CF73}" sibTransId="{CD027829-931B-4A94-9410-DB6E2F9C19AD}"/>
    <dgm:cxn modelId="{30E05C60-C50F-42DD-95B4-A7FF032FEF86}" srcId="{CF5A6A5A-BA6E-4F4C-984B-A5728E1ADFED}" destId="{8292BA01-5B74-4468-B23E-16E88EE1EF1A}" srcOrd="5" destOrd="0" parTransId="{E8B3A128-2A72-4B05-92AD-46E6ACA213E2}" sibTransId="{0A9111AE-B514-4E3F-8181-D821EE5405A4}"/>
    <dgm:cxn modelId="{890DC11A-7680-412A-8D46-2C1807F812F3}" type="presOf" srcId="{1BBD0372-C9FD-4432-8CE6-B043BD1E0DF5}" destId="{A3843512-9AB1-4337-9810-AC5D24F537CC}" srcOrd="0" destOrd="0" presId="urn:microsoft.com/office/officeart/2005/8/layout/pyramid1"/>
    <dgm:cxn modelId="{AA5B53DE-3333-4BD8-A83B-D4112E643BEB}" type="presOf" srcId="{8292BA01-5B74-4468-B23E-16E88EE1EF1A}" destId="{509E7B1D-76F7-4E86-A25B-F66D4CB65B39}" srcOrd="0" destOrd="0" presId="urn:microsoft.com/office/officeart/2005/8/layout/pyramid1"/>
    <dgm:cxn modelId="{F479943E-34FD-4678-872B-53A9955141E8}" type="presOf" srcId="{2FB7F167-4F7A-447C-A1D4-F3363ED6D77D}" destId="{48EA2976-51C3-4C17-8AED-F4A2CE21D419}" srcOrd="1" destOrd="0" presId="urn:microsoft.com/office/officeart/2005/8/layout/pyramid1"/>
    <dgm:cxn modelId="{8FC1A010-299B-482A-A161-2D367593F8CA}" type="presOf" srcId="{4569D8C2-10B0-430A-96D6-13463E18E9E6}" destId="{253B01C9-8B65-4851-A34D-6810EFFE9C3D}" srcOrd="1" destOrd="0" presId="urn:microsoft.com/office/officeart/2005/8/layout/pyramid1"/>
    <dgm:cxn modelId="{DC9D751B-9BDF-4F58-A85B-673C4840270E}" type="presParOf" srcId="{47A5FFF8-F816-4987-AA7A-99A79E944FD2}" destId="{A202AB99-8EB3-4291-8DBE-98FD5D3BD8CE}" srcOrd="0" destOrd="0" presId="urn:microsoft.com/office/officeart/2005/8/layout/pyramid1"/>
    <dgm:cxn modelId="{82066188-5D9F-4FA6-8125-552D1F21329A}" type="presParOf" srcId="{A202AB99-8EB3-4291-8DBE-98FD5D3BD8CE}" destId="{5187330F-8E1A-4CC2-ADB3-78859A0445AF}" srcOrd="0" destOrd="0" presId="urn:microsoft.com/office/officeart/2005/8/layout/pyramid1"/>
    <dgm:cxn modelId="{EA6BC818-9143-44A9-858D-E08EE78FF40F}" type="presParOf" srcId="{A202AB99-8EB3-4291-8DBE-98FD5D3BD8CE}" destId="{6454F5BE-9F8B-463B-BCEC-075C9FE5B785}" srcOrd="1" destOrd="0" presId="urn:microsoft.com/office/officeart/2005/8/layout/pyramid1"/>
    <dgm:cxn modelId="{4FF5945D-386A-4202-B7E1-2CAB0BBC65FD}" type="presParOf" srcId="{47A5FFF8-F816-4987-AA7A-99A79E944FD2}" destId="{786E4F0B-FC1C-46B2-91F3-DC2B19EFB0E5}" srcOrd="1" destOrd="0" presId="urn:microsoft.com/office/officeart/2005/8/layout/pyramid1"/>
    <dgm:cxn modelId="{A5C3D875-72CC-4A51-86E4-C624DE96CD5A}" type="presParOf" srcId="{786E4F0B-FC1C-46B2-91F3-DC2B19EFB0E5}" destId="{DE2B9C2F-5B15-4309-BD00-682AE5C6B54E}" srcOrd="0" destOrd="0" presId="urn:microsoft.com/office/officeart/2005/8/layout/pyramid1"/>
    <dgm:cxn modelId="{BE473DF6-06CB-4DF0-87EB-6C1991D4FB79}" type="presParOf" srcId="{786E4F0B-FC1C-46B2-91F3-DC2B19EFB0E5}" destId="{21D69FF7-2998-41A4-94F6-FA2052C96F1C}" srcOrd="1" destOrd="0" presId="urn:microsoft.com/office/officeart/2005/8/layout/pyramid1"/>
    <dgm:cxn modelId="{685D96A9-697B-4ED2-B8EE-6F1D44FB7914}" type="presParOf" srcId="{47A5FFF8-F816-4987-AA7A-99A79E944FD2}" destId="{5270BA76-F291-44FE-8802-44C2E8086451}" srcOrd="2" destOrd="0" presId="urn:microsoft.com/office/officeart/2005/8/layout/pyramid1"/>
    <dgm:cxn modelId="{2A2DDFCF-148D-498A-9E12-5281835B1532}" type="presParOf" srcId="{5270BA76-F291-44FE-8802-44C2E8086451}" destId="{70CB7EF4-ADCF-4E9A-80C0-1855B6D64236}" srcOrd="0" destOrd="0" presId="urn:microsoft.com/office/officeart/2005/8/layout/pyramid1"/>
    <dgm:cxn modelId="{30F5E5ED-2081-4D36-9BBF-BC8BB7532CAD}" type="presParOf" srcId="{5270BA76-F291-44FE-8802-44C2E8086451}" destId="{48D9240A-7320-4F35-A6A6-7672FC0043AE}" srcOrd="1" destOrd="0" presId="urn:microsoft.com/office/officeart/2005/8/layout/pyramid1"/>
    <dgm:cxn modelId="{D0C5AC06-329F-460B-A9D4-FCE6AA1C99D1}" type="presParOf" srcId="{47A5FFF8-F816-4987-AA7A-99A79E944FD2}" destId="{21E1EC9B-4DE4-4541-82A3-F42B30F3D645}" srcOrd="3" destOrd="0" presId="urn:microsoft.com/office/officeart/2005/8/layout/pyramid1"/>
    <dgm:cxn modelId="{704225D9-0640-4974-ACEA-C3E8E12D599A}" type="presParOf" srcId="{21E1EC9B-4DE4-4541-82A3-F42B30F3D645}" destId="{A3843512-9AB1-4337-9810-AC5D24F537CC}" srcOrd="0" destOrd="0" presId="urn:microsoft.com/office/officeart/2005/8/layout/pyramid1"/>
    <dgm:cxn modelId="{432D4C60-69F9-474E-9F18-CE3A204B9D6F}" type="presParOf" srcId="{21E1EC9B-4DE4-4541-82A3-F42B30F3D645}" destId="{1DE832E7-7654-42D4-B6B1-28B927183E67}" srcOrd="1" destOrd="0" presId="urn:microsoft.com/office/officeart/2005/8/layout/pyramid1"/>
    <dgm:cxn modelId="{9C786861-28EC-4169-B4A3-0542B68C04CB}" type="presParOf" srcId="{47A5FFF8-F816-4987-AA7A-99A79E944FD2}" destId="{4DEDE6C9-8F34-4CC3-A3F5-8A5BFB2B0657}" srcOrd="4" destOrd="0" presId="urn:microsoft.com/office/officeart/2005/8/layout/pyramid1"/>
    <dgm:cxn modelId="{0C625042-0B86-4383-AB68-A7D2B8006362}" type="presParOf" srcId="{4DEDE6C9-8F34-4CC3-A3F5-8A5BFB2B0657}" destId="{9E2AC93E-A9B7-4871-B812-246294DE72A2}" srcOrd="0" destOrd="0" presId="urn:microsoft.com/office/officeart/2005/8/layout/pyramid1"/>
    <dgm:cxn modelId="{8A2F2AAF-2B0A-4EBA-8DF7-C676016BBD41}" type="presParOf" srcId="{4DEDE6C9-8F34-4CC3-A3F5-8A5BFB2B0657}" destId="{253B01C9-8B65-4851-A34D-6810EFFE9C3D}" srcOrd="1" destOrd="0" presId="urn:microsoft.com/office/officeart/2005/8/layout/pyramid1"/>
    <dgm:cxn modelId="{02F7B951-3C88-4522-B42B-9677FBEA870B}" type="presParOf" srcId="{47A5FFF8-F816-4987-AA7A-99A79E944FD2}" destId="{9461CE4B-24ED-493C-BADE-03A1E7F66A07}" srcOrd="5" destOrd="0" presId="urn:microsoft.com/office/officeart/2005/8/layout/pyramid1"/>
    <dgm:cxn modelId="{C12FDB6E-27B6-4763-9578-826A21E58779}" type="presParOf" srcId="{9461CE4B-24ED-493C-BADE-03A1E7F66A07}" destId="{509E7B1D-76F7-4E86-A25B-F66D4CB65B39}" srcOrd="0" destOrd="0" presId="urn:microsoft.com/office/officeart/2005/8/layout/pyramid1"/>
    <dgm:cxn modelId="{6E994B9A-DE06-41F5-BD4D-F919FAC0ADC7}" type="presParOf" srcId="{9461CE4B-24ED-493C-BADE-03A1E7F66A07}" destId="{9455E2F9-088E-414D-9319-43F9BC8CD062}" srcOrd="1" destOrd="0" presId="urn:microsoft.com/office/officeart/2005/8/layout/pyramid1"/>
    <dgm:cxn modelId="{37A341E8-096B-4151-AA63-98038C3F6C53}" type="presParOf" srcId="{47A5FFF8-F816-4987-AA7A-99A79E944FD2}" destId="{4B0A52A4-AB64-48E3-9733-E54AC4A7D1AF}" srcOrd="6" destOrd="0" presId="urn:microsoft.com/office/officeart/2005/8/layout/pyramid1"/>
    <dgm:cxn modelId="{AFB600D2-0E95-422A-A74C-5C23D3F7404F}" type="presParOf" srcId="{4B0A52A4-AB64-48E3-9733-E54AC4A7D1AF}" destId="{9A5714B8-3627-48F7-B77B-FA5D7F68EF24}" srcOrd="0" destOrd="0" presId="urn:microsoft.com/office/officeart/2005/8/layout/pyramid1"/>
    <dgm:cxn modelId="{B52CE204-345C-4E2A-91C5-1361590776AE}" type="presParOf" srcId="{4B0A52A4-AB64-48E3-9733-E54AC4A7D1AF}" destId="{48EA2976-51C3-4C17-8AED-F4A2CE21D41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2FB5BF-4CBE-4116-A43E-537823890712}" type="doc">
      <dgm:prSet loTypeId="urn:microsoft.com/office/officeart/2005/8/layout/arrow2" loCatId="process" qsTypeId="urn:microsoft.com/office/officeart/2005/8/quickstyle/simple1#2" qsCatId="simple" csTypeId="urn:microsoft.com/office/officeart/2005/8/colors/accent1_2#2" csCatId="accent1" phldr="1"/>
      <dgm:spPr/>
    </dgm:pt>
    <dgm:pt modelId="{D5CBAC25-FB78-4A63-953C-4F910F1DFC62}">
      <dgm:prSet phldrT="[Текст]" custT="1"/>
      <dgm:spPr/>
      <dgm:t>
        <a:bodyPr/>
        <a:lstStyle/>
        <a:p>
          <a:endParaRPr lang="uk-UA" sz="1600" b="1" dirty="0" smtClean="0"/>
        </a:p>
        <a:p>
          <a:r>
            <a:rPr lang="uk-UA" sz="1600" b="1" dirty="0" smtClean="0"/>
            <a:t>мотивація</a:t>
          </a:r>
          <a:endParaRPr lang="ru-RU" sz="1600" b="1" dirty="0"/>
        </a:p>
      </dgm:t>
    </dgm:pt>
    <dgm:pt modelId="{CE88B265-281F-4040-BF70-FA01E88CF138}" type="parTrans" cxnId="{DACEFA05-0F90-46DE-B1C5-74890C339ED2}">
      <dgm:prSet/>
      <dgm:spPr/>
      <dgm:t>
        <a:bodyPr/>
        <a:lstStyle/>
        <a:p>
          <a:endParaRPr lang="ru-RU" sz="1600"/>
        </a:p>
      </dgm:t>
    </dgm:pt>
    <dgm:pt modelId="{B91C3824-C9FA-48E3-9405-08CB46393322}" type="sibTrans" cxnId="{DACEFA05-0F90-46DE-B1C5-74890C339ED2}">
      <dgm:prSet/>
      <dgm:spPr/>
      <dgm:t>
        <a:bodyPr/>
        <a:lstStyle/>
        <a:p>
          <a:endParaRPr lang="ru-RU" sz="1600"/>
        </a:p>
      </dgm:t>
    </dgm:pt>
    <dgm:pt modelId="{6C10E300-50B1-41CC-A213-652C2896770B}">
      <dgm:prSet custT="1"/>
      <dgm:spPr/>
      <dgm:t>
        <a:bodyPr/>
        <a:lstStyle/>
        <a:p>
          <a:endParaRPr lang="uk-UA" sz="1600" b="1" dirty="0" smtClean="0"/>
        </a:p>
        <a:p>
          <a:r>
            <a:rPr lang="uk-UA" sz="1600" b="1" dirty="0" smtClean="0"/>
            <a:t>постановка проблеми</a:t>
          </a:r>
        </a:p>
      </dgm:t>
    </dgm:pt>
    <dgm:pt modelId="{79298C0D-4094-4042-B019-3B13F8E82943}" type="parTrans" cxnId="{57722B51-8D4C-4211-A6AE-7C72A95919E2}">
      <dgm:prSet/>
      <dgm:spPr/>
      <dgm:t>
        <a:bodyPr/>
        <a:lstStyle/>
        <a:p>
          <a:endParaRPr lang="ru-RU" sz="1600"/>
        </a:p>
      </dgm:t>
    </dgm:pt>
    <dgm:pt modelId="{99757D24-15BE-4A8C-A837-20F00F567E70}" type="sibTrans" cxnId="{57722B51-8D4C-4211-A6AE-7C72A95919E2}">
      <dgm:prSet/>
      <dgm:spPr/>
      <dgm:t>
        <a:bodyPr/>
        <a:lstStyle/>
        <a:p>
          <a:endParaRPr lang="ru-RU" sz="1600"/>
        </a:p>
      </dgm:t>
    </dgm:pt>
    <dgm:pt modelId="{A0E5AD17-8F8D-4491-AEBE-E3E7612CAC80}">
      <dgm:prSet custT="1"/>
      <dgm:spPr/>
      <dgm:t>
        <a:bodyPr/>
        <a:lstStyle/>
        <a:p>
          <a:endParaRPr lang="uk-UA" sz="1600" b="1" dirty="0" smtClean="0"/>
        </a:p>
        <a:p>
          <a:r>
            <a:rPr lang="uk-UA" sz="1600" b="1" dirty="0" smtClean="0"/>
            <a:t>планування</a:t>
          </a:r>
        </a:p>
      </dgm:t>
    </dgm:pt>
    <dgm:pt modelId="{C6CA19FA-1AEE-4837-88A8-04736E35F199}" type="parTrans" cxnId="{7B91D1F7-FB65-4EEA-97E6-ECB91163A351}">
      <dgm:prSet/>
      <dgm:spPr/>
      <dgm:t>
        <a:bodyPr/>
        <a:lstStyle/>
        <a:p>
          <a:endParaRPr lang="ru-RU" sz="1600"/>
        </a:p>
      </dgm:t>
    </dgm:pt>
    <dgm:pt modelId="{9C6BC389-B93F-4197-AC01-DF6C939B866F}" type="sibTrans" cxnId="{7B91D1F7-FB65-4EEA-97E6-ECB91163A351}">
      <dgm:prSet/>
      <dgm:spPr/>
      <dgm:t>
        <a:bodyPr/>
        <a:lstStyle/>
        <a:p>
          <a:endParaRPr lang="ru-RU" sz="1600"/>
        </a:p>
      </dgm:t>
    </dgm:pt>
    <dgm:pt modelId="{8C33EEF4-333A-4C08-9D35-FC3BDD57F139}">
      <dgm:prSet custT="1"/>
      <dgm:spPr/>
      <dgm:t>
        <a:bodyPr/>
        <a:lstStyle/>
        <a:p>
          <a:endParaRPr lang="uk-UA" sz="1600" b="1" dirty="0" smtClean="0"/>
        </a:p>
        <a:p>
          <a:r>
            <a:rPr lang="uk-UA" sz="1600" b="1" dirty="0" smtClean="0"/>
            <a:t>здійснення плану</a:t>
          </a:r>
          <a:endParaRPr lang="ru-RU" sz="1600" b="1" dirty="0" smtClean="0"/>
        </a:p>
      </dgm:t>
    </dgm:pt>
    <dgm:pt modelId="{91826745-9A6C-4629-AEB8-8B2BE60F6AE0}" type="parTrans" cxnId="{61C9B40B-EE6F-4E29-9FC8-692D42CE4100}">
      <dgm:prSet/>
      <dgm:spPr/>
      <dgm:t>
        <a:bodyPr/>
        <a:lstStyle/>
        <a:p>
          <a:endParaRPr lang="ru-RU" sz="1600"/>
        </a:p>
      </dgm:t>
    </dgm:pt>
    <dgm:pt modelId="{7CA71F75-8F67-4034-8AFD-047CE375CBC6}" type="sibTrans" cxnId="{61C9B40B-EE6F-4E29-9FC8-692D42CE4100}">
      <dgm:prSet/>
      <dgm:spPr/>
      <dgm:t>
        <a:bodyPr/>
        <a:lstStyle/>
        <a:p>
          <a:endParaRPr lang="ru-RU" sz="1600"/>
        </a:p>
      </dgm:t>
    </dgm:pt>
    <dgm:pt modelId="{42F90D6E-259D-4045-8E83-9C1910629E67}">
      <dgm:prSet custT="1"/>
      <dgm:spPr/>
      <dgm:t>
        <a:bodyPr/>
        <a:lstStyle/>
        <a:p>
          <a:endParaRPr lang="uk-UA" sz="1600" b="1" dirty="0" smtClean="0"/>
        </a:p>
        <a:p>
          <a:r>
            <a:rPr lang="uk-UA" sz="1600" b="1" dirty="0" smtClean="0"/>
            <a:t>систематизація та узагальнення результатів</a:t>
          </a:r>
          <a:endParaRPr lang="ru-RU" sz="1600" b="1" dirty="0" smtClean="0"/>
        </a:p>
      </dgm:t>
    </dgm:pt>
    <dgm:pt modelId="{4D2D57B0-3824-4A69-A420-927765A303C2}" type="parTrans" cxnId="{5D89F822-612E-4970-B3B1-C998CCB6BD86}">
      <dgm:prSet/>
      <dgm:spPr/>
      <dgm:t>
        <a:bodyPr/>
        <a:lstStyle/>
        <a:p>
          <a:endParaRPr lang="ru-RU" sz="1600"/>
        </a:p>
      </dgm:t>
    </dgm:pt>
    <dgm:pt modelId="{0B3F47C2-3CC8-4A0A-AD16-BE5134E7C323}" type="sibTrans" cxnId="{5D89F822-612E-4970-B3B1-C998CCB6BD86}">
      <dgm:prSet/>
      <dgm:spPr/>
      <dgm:t>
        <a:bodyPr/>
        <a:lstStyle/>
        <a:p>
          <a:endParaRPr lang="ru-RU" sz="1600"/>
        </a:p>
      </dgm:t>
    </dgm:pt>
    <dgm:pt modelId="{06C3344D-9E07-4E21-90E2-AA37B80E3265}" type="pres">
      <dgm:prSet presAssocID="{F52FB5BF-4CBE-4116-A43E-537823890712}" presName="arrowDiagram" presStyleCnt="0">
        <dgm:presLayoutVars>
          <dgm:chMax val="5"/>
          <dgm:dir/>
          <dgm:resizeHandles val="exact"/>
        </dgm:presLayoutVars>
      </dgm:prSet>
      <dgm:spPr/>
    </dgm:pt>
    <dgm:pt modelId="{A1D14D78-278C-4CE5-9AE2-265E97991751}" type="pres">
      <dgm:prSet presAssocID="{F52FB5BF-4CBE-4116-A43E-537823890712}" presName="arrow" presStyleLbl="bgShp" presStyleIdx="0" presStyleCnt="1" custScaleX="113232" custLinFactNeighborX="-2358" custLinFactNeighborY="-1483"/>
      <dgm:spPr/>
    </dgm:pt>
    <dgm:pt modelId="{1C083116-AEF8-4DFF-AEC0-5925AB5F3EF1}" type="pres">
      <dgm:prSet presAssocID="{F52FB5BF-4CBE-4116-A43E-537823890712}" presName="arrowDiagram5" presStyleCnt="0"/>
      <dgm:spPr/>
    </dgm:pt>
    <dgm:pt modelId="{7D3A0731-07D2-42D9-8474-CFEA2F6F0276}" type="pres">
      <dgm:prSet presAssocID="{D5CBAC25-FB78-4A63-953C-4F910F1DFC62}" presName="bullet5a" presStyleLbl="node1" presStyleIdx="0" presStyleCnt="5"/>
      <dgm:spPr/>
    </dgm:pt>
    <dgm:pt modelId="{31B86A79-450E-48EA-A74A-2C5FFE384811}" type="pres">
      <dgm:prSet presAssocID="{D5CBAC25-FB78-4A63-953C-4F910F1DFC62}" presName="textBox5a" presStyleLbl="revTx" presStyleIdx="0" presStyleCnt="5" custScaleX="148795" custLinFactNeighborX="-19819" custLinFactNeighborY="3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A3704-0D98-41FD-AC4B-364AFF0C525B}" type="pres">
      <dgm:prSet presAssocID="{6C10E300-50B1-41CC-A213-652C2896770B}" presName="bullet5b" presStyleLbl="node1" presStyleIdx="1" presStyleCnt="5"/>
      <dgm:spPr/>
    </dgm:pt>
    <dgm:pt modelId="{EC0F6498-6B41-46B3-B21C-B14B26275054}" type="pres">
      <dgm:prSet presAssocID="{6C10E300-50B1-41CC-A213-652C2896770B}" presName="textBox5b" presStyleLbl="revTx" presStyleIdx="1" presStyleCnt="5" custScaleX="154334" custLinFactNeighborX="-30854" custLinFactNeighborY="-1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E6D6F-E35D-4CB4-BB01-94721DE6E84B}" type="pres">
      <dgm:prSet presAssocID="{A0E5AD17-8F8D-4491-AEBE-E3E7612CAC80}" presName="bullet5c" presStyleLbl="node1" presStyleIdx="2" presStyleCnt="5"/>
      <dgm:spPr/>
    </dgm:pt>
    <dgm:pt modelId="{22559EB3-ED0C-404E-8407-8A94A24D525A}" type="pres">
      <dgm:prSet presAssocID="{A0E5AD17-8F8D-4491-AEBE-E3E7612CAC80}" presName="textBox5c" presStyleLbl="revTx" presStyleIdx="2" presStyleCnt="5" custScaleX="135617" custLinFactNeighborX="-29945" custLinFactNeighborY="-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68C466-F91F-43DC-97BC-9AD35BB95FE3}" type="pres">
      <dgm:prSet presAssocID="{8C33EEF4-333A-4C08-9D35-FC3BDD57F139}" presName="bullet5d" presStyleLbl="node1" presStyleIdx="3" presStyleCnt="5"/>
      <dgm:spPr/>
    </dgm:pt>
    <dgm:pt modelId="{CD15219E-EF64-46CB-917D-72BEF5C0F79E}" type="pres">
      <dgm:prSet presAssocID="{8C33EEF4-333A-4C08-9D35-FC3BDD57F139}" presName="textBox5d" presStyleLbl="revTx" presStyleIdx="3" presStyleCnt="5" custScaleX="119709" custLinFactNeighborX="-37643" custLinFactNeighborY="-1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E76CD-B60F-4B5E-8B6A-CE2538FBC94A}" type="pres">
      <dgm:prSet presAssocID="{42F90D6E-259D-4045-8E83-9C1910629E67}" presName="bullet5e" presStyleLbl="node1" presStyleIdx="4" presStyleCnt="5"/>
      <dgm:spPr/>
    </dgm:pt>
    <dgm:pt modelId="{574A53E4-ADF6-4440-A62E-EBE671284698}" type="pres">
      <dgm:prSet presAssocID="{42F90D6E-259D-4045-8E83-9C1910629E67}" presName="textBox5e" presStyleLbl="revTx" presStyleIdx="4" presStyleCnt="5" custScaleX="154427" custLinFactNeighborX="-17773" custLinFactNeighborY="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83207D-55DA-4D17-BE43-41414DF2D8AC}" type="presOf" srcId="{42F90D6E-259D-4045-8E83-9C1910629E67}" destId="{574A53E4-ADF6-4440-A62E-EBE671284698}" srcOrd="0" destOrd="0" presId="urn:microsoft.com/office/officeart/2005/8/layout/arrow2"/>
    <dgm:cxn modelId="{A7EFF499-7574-479E-A227-2CB3492CFA03}" type="presOf" srcId="{A0E5AD17-8F8D-4491-AEBE-E3E7612CAC80}" destId="{22559EB3-ED0C-404E-8407-8A94A24D525A}" srcOrd="0" destOrd="0" presId="urn:microsoft.com/office/officeart/2005/8/layout/arrow2"/>
    <dgm:cxn modelId="{7B91D1F7-FB65-4EEA-97E6-ECB91163A351}" srcId="{F52FB5BF-4CBE-4116-A43E-537823890712}" destId="{A0E5AD17-8F8D-4491-AEBE-E3E7612CAC80}" srcOrd="2" destOrd="0" parTransId="{C6CA19FA-1AEE-4837-88A8-04736E35F199}" sibTransId="{9C6BC389-B93F-4197-AC01-DF6C939B866F}"/>
    <dgm:cxn modelId="{D311B255-D6C1-442A-BFD8-6680D95E9BB9}" type="presOf" srcId="{8C33EEF4-333A-4C08-9D35-FC3BDD57F139}" destId="{CD15219E-EF64-46CB-917D-72BEF5C0F79E}" srcOrd="0" destOrd="0" presId="urn:microsoft.com/office/officeart/2005/8/layout/arrow2"/>
    <dgm:cxn modelId="{DACEFA05-0F90-46DE-B1C5-74890C339ED2}" srcId="{F52FB5BF-4CBE-4116-A43E-537823890712}" destId="{D5CBAC25-FB78-4A63-953C-4F910F1DFC62}" srcOrd="0" destOrd="0" parTransId="{CE88B265-281F-4040-BF70-FA01E88CF138}" sibTransId="{B91C3824-C9FA-48E3-9405-08CB46393322}"/>
    <dgm:cxn modelId="{61C9B40B-EE6F-4E29-9FC8-692D42CE4100}" srcId="{F52FB5BF-4CBE-4116-A43E-537823890712}" destId="{8C33EEF4-333A-4C08-9D35-FC3BDD57F139}" srcOrd="3" destOrd="0" parTransId="{91826745-9A6C-4629-AEB8-8B2BE60F6AE0}" sibTransId="{7CA71F75-8F67-4034-8AFD-047CE375CBC6}"/>
    <dgm:cxn modelId="{289549DF-F6BD-4DC8-A084-9E4BCA21205D}" type="presOf" srcId="{6C10E300-50B1-41CC-A213-652C2896770B}" destId="{EC0F6498-6B41-46B3-B21C-B14B26275054}" srcOrd="0" destOrd="0" presId="urn:microsoft.com/office/officeart/2005/8/layout/arrow2"/>
    <dgm:cxn modelId="{5D89F822-612E-4970-B3B1-C998CCB6BD86}" srcId="{F52FB5BF-4CBE-4116-A43E-537823890712}" destId="{42F90D6E-259D-4045-8E83-9C1910629E67}" srcOrd="4" destOrd="0" parTransId="{4D2D57B0-3824-4A69-A420-927765A303C2}" sibTransId="{0B3F47C2-3CC8-4A0A-AD16-BE5134E7C323}"/>
    <dgm:cxn modelId="{F26427A9-24DF-4294-8160-34799893D346}" type="presOf" srcId="{D5CBAC25-FB78-4A63-953C-4F910F1DFC62}" destId="{31B86A79-450E-48EA-A74A-2C5FFE384811}" srcOrd="0" destOrd="0" presId="urn:microsoft.com/office/officeart/2005/8/layout/arrow2"/>
    <dgm:cxn modelId="{D964C58F-46DA-45D6-BBFC-FAA856B1B356}" type="presOf" srcId="{F52FB5BF-4CBE-4116-A43E-537823890712}" destId="{06C3344D-9E07-4E21-90E2-AA37B80E3265}" srcOrd="0" destOrd="0" presId="urn:microsoft.com/office/officeart/2005/8/layout/arrow2"/>
    <dgm:cxn modelId="{57722B51-8D4C-4211-A6AE-7C72A95919E2}" srcId="{F52FB5BF-4CBE-4116-A43E-537823890712}" destId="{6C10E300-50B1-41CC-A213-652C2896770B}" srcOrd="1" destOrd="0" parTransId="{79298C0D-4094-4042-B019-3B13F8E82943}" sibTransId="{99757D24-15BE-4A8C-A837-20F00F567E70}"/>
    <dgm:cxn modelId="{7AF6229D-48EF-4ABC-9DDF-4ABEF02302B2}" type="presParOf" srcId="{06C3344D-9E07-4E21-90E2-AA37B80E3265}" destId="{A1D14D78-278C-4CE5-9AE2-265E97991751}" srcOrd="0" destOrd="0" presId="urn:microsoft.com/office/officeart/2005/8/layout/arrow2"/>
    <dgm:cxn modelId="{379C2316-A599-4369-B133-A0C3337C2EBB}" type="presParOf" srcId="{06C3344D-9E07-4E21-90E2-AA37B80E3265}" destId="{1C083116-AEF8-4DFF-AEC0-5925AB5F3EF1}" srcOrd="1" destOrd="0" presId="urn:microsoft.com/office/officeart/2005/8/layout/arrow2"/>
    <dgm:cxn modelId="{80FEDC18-F383-45EB-8105-D3147A98D08F}" type="presParOf" srcId="{1C083116-AEF8-4DFF-AEC0-5925AB5F3EF1}" destId="{7D3A0731-07D2-42D9-8474-CFEA2F6F0276}" srcOrd="0" destOrd="0" presId="urn:microsoft.com/office/officeart/2005/8/layout/arrow2"/>
    <dgm:cxn modelId="{887BF16F-DD04-45B9-B02E-25C2BC568CDC}" type="presParOf" srcId="{1C083116-AEF8-4DFF-AEC0-5925AB5F3EF1}" destId="{31B86A79-450E-48EA-A74A-2C5FFE384811}" srcOrd="1" destOrd="0" presId="urn:microsoft.com/office/officeart/2005/8/layout/arrow2"/>
    <dgm:cxn modelId="{4E112C31-142B-48A2-86ED-6F82EC54D176}" type="presParOf" srcId="{1C083116-AEF8-4DFF-AEC0-5925AB5F3EF1}" destId="{3C7A3704-0D98-41FD-AC4B-364AFF0C525B}" srcOrd="2" destOrd="0" presId="urn:microsoft.com/office/officeart/2005/8/layout/arrow2"/>
    <dgm:cxn modelId="{AB90B5D5-CE09-473C-9DD3-9C4942D99231}" type="presParOf" srcId="{1C083116-AEF8-4DFF-AEC0-5925AB5F3EF1}" destId="{EC0F6498-6B41-46B3-B21C-B14B26275054}" srcOrd="3" destOrd="0" presId="urn:microsoft.com/office/officeart/2005/8/layout/arrow2"/>
    <dgm:cxn modelId="{109F88B5-A6EA-4C70-93F2-EEE8AE22CE8A}" type="presParOf" srcId="{1C083116-AEF8-4DFF-AEC0-5925AB5F3EF1}" destId="{077E6D6F-E35D-4CB4-BB01-94721DE6E84B}" srcOrd="4" destOrd="0" presId="urn:microsoft.com/office/officeart/2005/8/layout/arrow2"/>
    <dgm:cxn modelId="{6631D5BA-A8EF-4707-9E70-469747B49965}" type="presParOf" srcId="{1C083116-AEF8-4DFF-AEC0-5925AB5F3EF1}" destId="{22559EB3-ED0C-404E-8407-8A94A24D525A}" srcOrd="5" destOrd="0" presId="urn:microsoft.com/office/officeart/2005/8/layout/arrow2"/>
    <dgm:cxn modelId="{6CDD9F1D-3E60-4242-B83C-0AA41D833CF4}" type="presParOf" srcId="{1C083116-AEF8-4DFF-AEC0-5925AB5F3EF1}" destId="{5F68C466-F91F-43DC-97BC-9AD35BB95FE3}" srcOrd="6" destOrd="0" presId="urn:microsoft.com/office/officeart/2005/8/layout/arrow2"/>
    <dgm:cxn modelId="{17177514-F40B-4E4A-8DB6-12D5C3D15162}" type="presParOf" srcId="{1C083116-AEF8-4DFF-AEC0-5925AB5F3EF1}" destId="{CD15219E-EF64-46CB-917D-72BEF5C0F79E}" srcOrd="7" destOrd="0" presId="urn:microsoft.com/office/officeart/2005/8/layout/arrow2"/>
    <dgm:cxn modelId="{153C8CB8-6AF1-4B11-A164-F0B926B96B1A}" type="presParOf" srcId="{1C083116-AEF8-4DFF-AEC0-5925AB5F3EF1}" destId="{AA3E76CD-B60F-4B5E-8B6A-CE2538FBC94A}" srcOrd="8" destOrd="0" presId="urn:microsoft.com/office/officeart/2005/8/layout/arrow2"/>
    <dgm:cxn modelId="{4A2BC3D5-1802-4D36-A68B-952D3B0CE1E6}" type="presParOf" srcId="{1C083116-AEF8-4DFF-AEC0-5925AB5F3EF1}" destId="{574A53E4-ADF6-4440-A62E-EBE67128469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46D9A9-2C76-47D9-81CE-41D033299689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87DFFA4-3EDC-4229-9D73-D72775A89D56}">
      <dgm:prSet phldrT="[Текст]" custT="1"/>
      <dgm:spPr/>
      <dgm:t>
        <a:bodyPr/>
        <a:lstStyle/>
        <a:p>
          <a:r>
            <a:rPr lang="uk-UA" sz="2400" dirty="0" smtClean="0"/>
            <a:t>Форми самостійної роботи</a:t>
          </a:r>
          <a:endParaRPr lang="ru-RU" sz="2400" dirty="0"/>
        </a:p>
      </dgm:t>
    </dgm:pt>
    <dgm:pt modelId="{915ECAC8-984D-42A9-9748-8E5DC539465D}" type="parTrans" cxnId="{F0E3E384-9F23-44F7-B214-2C51E488916A}">
      <dgm:prSet/>
      <dgm:spPr/>
      <dgm:t>
        <a:bodyPr/>
        <a:lstStyle/>
        <a:p>
          <a:endParaRPr lang="ru-RU"/>
        </a:p>
      </dgm:t>
    </dgm:pt>
    <dgm:pt modelId="{85E9057D-6C91-4E8B-A0A1-03537B31A5AE}" type="sibTrans" cxnId="{F0E3E384-9F23-44F7-B214-2C51E488916A}">
      <dgm:prSet/>
      <dgm:spPr/>
      <dgm:t>
        <a:bodyPr/>
        <a:lstStyle/>
        <a:p>
          <a:endParaRPr lang="ru-RU"/>
        </a:p>
      </dgm:t>
    </dgm:pt>
    <dgm:pt modelId="{DAF3BCA0-D36E-4295-9E6A-7F296182C05C}">
      <dgm:prSet phldrT="[Текст]" custT="1"/>
      <dgm:spPr/>
      <dgm:t>
        <a:bodyPr/>
        <a:lstStyle/>
        <a:p>
          <a:r>
            <a:rPr lang="uk-UA" sz="1600" dirty="0" smtClean="0"/>
            <a:t>на уроці</a:t>
          </a:r>
          <a:endParaRPr lang="ru-RU" sz="1600" dirty="0"/>
        </a:p>
      </dgm:t>
    </dgm:pt>
    <dgm:pt modelId="{4195B688-DF1A-4DDB-8E9C-1E6761CE5135}" type="parTrans" cxnId="{F6C45ADE-CCF0-48B1-8E22-EF0FE5254245}">
      <dgm:prSet/>
      <dgm:spPr/>
      <dgm:t>
        <a:bodyPr/>
        <a:lstStyle/>
        <a:p>
          <a:endParaRPr lang="ru-RU"/>
        </a:p>
      </dgm:t>
    </dgm:pt>
    <dgm:pt modelId="{C98D1898-25F4-4CAF-9744-775712882D0A}" type="sibTrans" cxnId="{F6C45ADE-CCF0-48B1-8E22-EF0FE5254245}">
      <dgm:prSet/>
      <dgm:spPr/>
      <dgm:t>
        <a:bodyPr/>
        <a:lstStyle/>
        <a:p>
          <a:endParaRPr lang="ru-RU"/>
        </a:p>
      </dgm:t>
    </dgm:pt>
    <dgm:pt modelId="{B446ADBA-DD81-487E-BE28-AAC19A0BD80A}">
      <dgm:prSet phldrT="[Текст]" custT="1"/>
      <dgm:spPr/>
      <dgm:t>
        <a:bodyPr/>
        <a:lstStyle/>
        <a:p>
          <a:r>
            <a:rPr lang="uk-UA" sz="1600" dirty="0" smtClean="0"/>
            <a:t>біологічний диктант</a:t>
          </a:r>
          <a:endParaRPr lang="ru-RU" sz="1600" dirty="0"/>
        </a:p>
      </dgm:t>
    </dgm:pt>
    <dgm:pt modelId="{E24C3A96-F69D-40B2-A759-9C0E0ECA3DE3}" type="parTrans" cxnId="{3F71E40A-16EF-4342-A059-8BB27164B10C}">
      <dgm:prSet/>
      <dgm:spPr/>
      <dgm:t>
        <a:bodyPr/>
        <a:lstStyle/>
        <a:p>
          <a:endParaRPr lang="ru-RU" sz="1600"/>
        </a:p>
      </dgm:t>
    </dgm:pt>
    <dgm:pt modelId="{534DB374-9F66-4794-AEEB-DB01FA5716AF}" type="sibTrans" cxnId="{3F71E40A-16EF-4342-A059-8BB27164B10C}">
      <dgm:prSet/>
      <dgm:spPr/>
      <dgm:t>
        <a:bodyPr/>
        <a:lstStyle/>
        <a:p>
          <a:endParaRPr lang="ru-RU"/>
        </a:p>
      </dgm:t>
    </dgm:pt>
    <dgm:pt modelId="{303926F9-388D-4F39-B99F-9D62AD495AFA}">
      <dgm:prSet phldrT="[Текст]" custT="1"/>
      <dgm:spPr/>
      <dgm:t>
        <a:bodyPr/>
        <a:lstStyle/>
        <a:p>
          <a:r>
            <a:rPr lang="uk-UA" sz="1600" dirty="0" smtClean="0"/>
            <a:t>тестові роботи</a:t>
          </a:r>
          <a:endParaRPr lang="ru-RU" sz="1600" dirty="0"/>
        </a:p>
      </dgm:t>
    </dgm:pt>
    <dgm:pt modelId="{FC52F58F-D172-4F87-97AE-FB42FEE9D167}" type="parTrans" cxnId="{A4658326-1D7C-46A6-9ED7-65B78BFECB89}">
      <dgm:prSet/>
      <dgm:spPr/>
      <dgm:t>
        <a:bodyPr/>
        <a:lstStyle/>
        <a:p>
          <a:endParaRPr lang="ru-RU" sz="1600"/>
        </a:p>
      </dgm:t>
    </dgm:pt>
    <dgm:pt modelId="{BECEBC1E-D981-4D4E-9EA4-DD12464E54AD}" type="sibTrans" cxnId="{A4658326-1D7C-46A6-9ED7-65B78BFECB89}">
      <dgm:prSet/>
      <dgm:spPr/>
      <dgm:t>
        <a:bodyPr/>
        <a:lstStyle/>
        <a:p>
          <a:endParaRPr lang="ru-RU"/>
        </a:p>
      </dgm:t>
    </dgm:pt>
    <dgm:pt modelId="{FD341B66-2D28-4423-A1AE-1067A7F38115}">
      <dgm:prSet phldrT="[Текст]" custT="1"/>
      <dgm:spPr/>
      <dgm:t>
        <a:bodyPr/>
        <a:lstStyle/>
        <a:p>
          <a:r>
            <a:rPr lang="uk-UA" sz="1600" dirty="0" smtClean="0"/>
            <a:t>позакласна</a:t>
          </a:r>
          <a:endParaRPr lang="ru-RU" sz="1600" dirty="0"/>
        </a:p>
      </dgm:t>
    </dgm:pt>
    <dgm:pt modelId="{6BCAFC65-76ED-48E9-BDBF-C5B30A4E0551}" type="parTrans" cxnId="{72E474AE-9853-4E7A-BB67-35AFF97E8CC5}">
      <dgm:prSet/>
      <dgm:spPr/>
      <dgm:t>
        <a:bodyPr/>
        <a:lstStyle/>
        <a:p>
          <a:endParaRPr lang="ru-RU"/>
        </a:p>
      </dgm:t>
    </dgm:pt>
    <dgm:pt modelId="{79C474B6-F7A9-4DB5-A9FB-9C1A40925158}" type="sibTrans" cxnId="{72E474AE-9853-4E7A-BB67-35AFF97E8CC5}">
      <dgm:prSet/>
      <dgm:spPr/>
      <dgm:t>
        <a:bodyPr/>
        <a:lstStyle/>
        <a:p>
          <a:endParaRPr lang="ru-RU"/>
        </a:p>
      </dgm:t>
    </dgm:pt>
    <dgm:pt modelId="{3B52389D-B1CF-4C8F-9EB1-84019705227A}">
      <dgm:prSet custT="1"/>
      <dgm:spPr/>
      <dgm:t>
        <a:bodyPr/>
        <a:lstStyle/>
        <a:p>
          <a:r>
            <a:rPr lang="uk-UA" sz="1600" dirty="0" smtClean="0"/>
            <a:t>картки підказки</a:t>
          </a:r>
          <a:endParaRPr lang="ru-RU" sz="1600" dirty="0"/>
        </a:p>
      </dgm:t>
    </dgm:pt>
    <dgm:pt modelId="{7D4097FE-E48C-45F9-8E77-2F67DE854501}" type="parTrans" cxnId="{2CE2E012-4841-4D22-9E14-A32558AF6C48}">
      <dgm:prSet/>
      <dgm:spPr/>
      <dgm:t>
        <a:bodyPr/>
        <a:lstStyle/>
        <a:p>
          <a:endParaRPr lang="ru-RU" sz="1600"/>
        </a:p>
      </dgm:t>
    </dgm:pt>
    <dgm:pt modelId="{016C0BD0-A84C-45C3-A222-90BD0F94CF1A}" type="sibTrans" cxnId="{2CE2E012-4841-4D22-9E14-A32558AF6C48}">
      <dgm:prSet/>
      <dgm:spPr/>
      <dgm:t>
        <a:bodyPr/>
        <a:lstStyle/>
        <a:p>
          <a:endParaRPr lang="ru-RU"/>
        </a:p>
      </dgm:t>
    </dgm:pt>
    <dgm:pt modelId="{7AD186C9-0B7E-4714-97E7-EE54D5D2CC0D}">
      <dgm:prSet custT="1"/>
      <dgm:spPr/>
      <dgm:t>
        <a:bodyPr/>
        <a:lstStyle/>
        <a:p>
          <a:r>
            <a:rPr lang="uk-UA" sz="1600" dirty="0" smtClean="0"/>
            <a:t>рецензії на відповідь</a:t>
          </a:r>
          <a:endParaRPr lang="ru-RU" sz="1600" dirty="0"/>
        </a:p>
      </dgm:t>
    </dgm:pt>
    <dgm:pt modelId="{F3D7A626-725E-4D37-9816-2D8C50CB4CA7}" type="parTrans" cxnId="{AAAF9D1F-D641-4ECC-9F46-5799F40DE90E}">
      <dgm:prSet/>
      <dgm:spPr/>
      <dgm:t>
        <a:bodyPr/>
        <a:lstStyle/>
        <a:p>
          <a:endParaRPr lang="ru-RU" sz="1600"/>
        </a:p>
      </dgm:t>
    </dgm:pt>
    <dgm:pt modelId="{19592BCA-F7A1-41FE-B424-58484B371571}" type="sibTrans" cxnId="{AAAF9D1F-D641-4ECC-9F46-5799F40DE90E}">
      <dgm:prSet/>
      <dgm:spPr/>
      <dgm:t>
        <a:bodyPr/>
        <a:lstStyle/>
        <a:p>
          <a:endParaRPr lang="ru-RU"/>
        </a:p>
      </dgm:t>
    </dgm:pt>
    <dgm:pt modelId="{F635EF84-E0AE-48F3-824A-B56F84F97564}">
      <dgm:prSet custT="1"/>
      <dgm:spPr/>
      <dgm:t>
        <a:bodyPr/>
        <a:lstStyle/>
        <a:p>
          <a:r>
            <a:rPr lang="uk-UA" sz="1600" dirty="0" smtClean="0"/>
            <a:t>проведення фрагментів уроку</a:t>
          </a:r>
          <a:endParaRPr lang="ru-RU" sz="1600" dirty="0"/>
        </a:p>
      </dgm:t>
    </dgm:pt>
    <dgm:pt modelId="{C9BB7FFE-AB36-4688-A6A5-715614E50969}" type="parTrans" cxnId="{2FDE2509-5B45-4E6C-B153-C6A77D5A8FB8}">
      <dgm:prSet/>
      <dgm:spPr/>
      <dgm:t>
        <a:bodyPr/>
        <a:lstStyle/>
        <a:p>
          <a:endParaRPr lang="ru-RU" sz="1600"/>
        </a:p>
      </dgm:t>
    </dgm:pt>
    <dgm:pt modelId="{7544B4E5-74E4-485F-A279-7A35338945F6}" type="sibTrans" cxnId="{2FDE2509-5B45-4E6C-B153-C6A77D5A8FB8}">
      <dgm:prSet/>
      <dgm:spPr/>
      <dgm:t>
        <a:bodyPr/>
        <a:lstStyle/>
        <a:p>
          <a:endParaRPr lang="ru-RU"/>
        </a:p>
      </dgm:t>
    </dgm:pt>
    <dgm:pt modelId="{C9162002-ED9C-4BE1-AFCD-8B3D129E688F}">
      <dgm:prSet phldrT="[Текст]" custT="1"/>
      <dgm:spPr/>
      <dgm:t>
        <a:bodyPr/>
        <a:lstStyle/>
        <a:p>
          <a:r>
            <a:rPr lang="uk-UA" sz="1600" dirty="0" smtClean="0"/>
            <a:t>реферати</a:t>
          </a:r>
          <a:endParaRPr lang="ru-RU" sz="1600" dirty="0"/>
        </a:p>
      </dgm:t>
    </dgm:pt>
    <dgm:pt modelId="{F8E761A8-14AD-4789-A529-F94766346BCA}" type="parTrans" cxnId="{A0745024-174E-4099-8EAB-29CD60E20066}">
      <dgm:prSet/>
      <dgm:spPr/>
      <dgm:t>
        <a:bodyPr/>
        <a:lstStyle/>
        <a:p>
          <a:endParaRPr lang="ru-RU" sz="1600"/>
        </a:p>
      </dgm:t>
    </dgm:pt>
    <dgm:pt modelId="{22681146-EE6A-4145-B2D1-91D7ADB13C19}" type="sibTrans" cxnId="{A0745024-174E-4099-8EAB-29CD60E20066}">
      <dgm:prSet/>
      <dgm:spPr/>
      <dgm:t>
        <a:bodyPr/>
        <a:lstStyle/>
        <a:p>
          <a:endParaRPr lang="ru-RU"/>
        </a:p>
      </dgm:t>
    </dgm:pt>
    <dgm:pt modelId="{6138CC78-CF99-4DA5-B665-E0AB96684643}">
      <dgm:prSet phldrT="[Текст]" custT="1"/>
      <dgm:spPr/>
      <dgm:t>
        <a:bodyPr/>
        <a:lstStyle/>
        <a:p>
          <a:r>
            <a:rPr lang="uk-UA" sz="1600" dirty="0" smtClean="0"/>
            <a:t>конкурси</a:t>
          </a:r>
          <a:endParaRPr lang="ru-RU" sz="1600" dirty="0"/>
        </a:p>
      </dgm:t>
    </dgm:pt>
    <dgm:pt modelId="{CE3B9C96-B98C-4319-884A-6087FDB21C72}" type="parTrans" cxnId="{994D6A9F-B5CE-4408-A079-3F38F3815011}">
      <dgm:prSet/>
      <dgm:spPr/>
      <dgm:t>
        <a:bodyPr/>
        <a:lstStyle/>
        <a:p>
          <a:endParaRPr lang="ru-RU" sz="1600"/>
        </a:p>
      </dgm:t>
    </dgm:pt>
    <dgm:pt modelId="{A382C46B-D4D8-4F8E-B235-E8015E6EA44B}" type="sibTrans" cxnId="{994D6A9F-B5CE-4408-A079-3F38F3815011}">
      <dgm:prSet/>
      <dgm:spPr/>
      <dgm:t>
        <a:bodyPr/>
        <a:lstStyle/>
        <a:p>
          <a:endParaRPr lang="ru-RU"/>
        </a:p>
      </dgm:t>
    </dgm:pt>
    <dgm:pt modelId="{0C73CD62-4E79-4C16-B872-16A509EBF08E}">
      <dgm:prSet phldrT="[Текст]" custT="1"/>
      <dgm:spPr/>
      <dgm:t>
        <a:bodyPr/>
        <a:lstStyle/>
        <a:p>
          <a:r>
            <a:rPr lang="uk-UA" sz="1600" dirty="0" smtClean="0"/>
            <a:t>вікторина</a:t>
          </a:r>
          <a:endParaRPr lang="ru-RU" sz="1600" dirty="0"/>
        </a:p>
      </dgm:t>
    </dgm:pt>
    <dgm:pt modelId="{8EA1FEBD-76B4-48C9-AD17-6F2334B5D2E6}" type="parTrans" cxnId="{140D94A4-5A0A-4314-8869-A2E1E4FFB40D}">
      <dgm:prSet/>
      <dgm:spPr/>
      <dgm:t>
        <a:bodyPr/>
        <a:lstStyle/>
        <a:p>
          <a:endParaRPr lang="ru-RU" sz="1600"/>
        </a:p>
      </dgm:t>
    </dgm:pt>
    <dgm:pt modelId="{BB393519-92C7-413C-8E6C-1EF69D170FF4}" type="sibTrans" cxnId="{140D94A4-5A0A-4314-8869-A2E1E4FFB40D}">
      <dgm:prSet/>
      <dgm:spPr/>
      <dgm:t>
        <a:bodyPr/>
        <a:lstStyle/>
        <a:p>
          <a:endParaRPr lang="ru-RU"/>
        </a:p>
      </dgm:t>
    </dgm:pt>
    <dgm:pt modelId="{B868B9FC-8404-4CC8-83B6-C3CB3DD8435B}">
      <dgm:prSet phldrT="[Текст]" custT="1"/>
      <dgm:spPr/>
      <dgm:t>
        <a:bodyPr/>
        <a:lstStyle/>
        <a:p>
          <a:r>
            <a:rPr lang="uk-UA" sz="1600" dirty="0" err="1" smtClean="0"/>
            <a:t>брейн-ринг</a:t>
          </a:r>
          <a:endParaRPr lang="ru-RU" sz="1600" dirty="0"/>
        </a:p>
      </dgm:t>
    </dgm:pt>
    <dgm:pt modelId="{2090CCA8-C7ED-4E66-8A8A-9687B0D37A79}" type="parTrans" cxnId="{30D073DC-4F72-4860-8F2F-58D67C4D5AC1}">
      <dgm:prSet/>
      <dgm:spPr/>
      <dgm:t>
        <a:bodyPr/>
        <a:lstStyle/>
        <a:p>
          <a:endParaRPr lang="ru-RU" sz="1600"/>
        </a:p>
      </dgm:t>
    </dgm:pt>
    <dgm:pt modelId="{33FF2C1E-2AF7-4ADD-A272-77B3FD3E32B5}" type="sibTrans" cxnId="{30D073DC-4F72-4860-8F2F-58D67C4D5AC1}">
      <dgm:prSet/>
      <dgm:spPr/>
      <dgm:t>
        <a:bodyPr/>
        <a:lstStyle/>
        <a:p>
          <a:endParaRPr lang="ru-RU"/>
        </a:p>
      </dgm:t>
    </dgm:pt>
    <dgm:pt modelId="{E93AF26E-E51B-4DCC-B929-3D8BB2005A5D}">
      <dgm:prSet phldrT="[Текст]" custT="1"/>
      <dgm:spPr/>
      <dgm:t>
        <a:bodyPr/>
        <a:lstStyle/>
        <a:p>
          <a:r>
            <a:rPr lang="uk-UA" sz="1600" dirty="0" smtClean="0"/>
            <a:t>акції</a:t>
          </a:r>
          <a:endParaRPr lang="ru-RU" sz="1600" dirty="0"/>
        </a:p>
      </dgm:t>
    </dgm:pt>
    <dgm:pt modelId="{7FEB2BDF-C919-44FB-B489-A81B5D31D025}" type="parTrans" cxnId="{BAB2423D-EC20-45B4-AFE8-764493F352C5}">
      <dgm:prSet/>
      <dgm:spPr/>
      <dgm:t>
        <a:bodyPr/>
        <a:lstStyle/>
        <a:p>
          <a:endParaRPr lang="ru-RU" sz="1600"/>
        </a:p>
      </dgm:t>
    </dgm:pt>
    <dgm:pt modelId="{129E1846-816F-4E8E-B1DF-0AB238124816}" type="sibTrans" cxnId="{BAB2423D-EC20-45B4-AFE8-764493F352C5}">
      <dgm:prSet/>
      <dgm:spPr/>
      <dgm:t>
        <a:bodyPr/>
        <a:lstStyle/>
        <a:p>
          <a:endParaRPr lang="ru-RU"/>
        </a:p>
      </dgm:t>
    </dgm:pt>
    <dgm:pt modelId="{39E78790-459F-455F-914B-5CE8256174C4}">
      <dgm:prSet phldrT="[Текст]" custT="1"/>
      <dgm:spPr/>
      <dgm:t>
        <a:bodyPr/>
        <a:lstStyle/>
        <a:p>
          <a:r>
            <a:rPr lang="uk-UA" sz="1600" dirty="0" smtClean="0"/>
            <a:t>робота з книгою</a:t>
          </a:r>
          <a:endParaRPr lang="ru-RU" sz="1600" dirty="0"/>
        </a:p>
      </dgm:t>
    </dgm:pt>
    <dgm:pt modelId="{A7DC7354-11FF-4EBC-8415-13837C7CEBD5}" type="parTrans" cxnId="{A3C5CE47-BF2D-4A18-92CE-C573221DCAB5}">
      <dgm:prSet/>
      <dgm:spPr/>
      <dgm:t>
        <a:bodyPr/>
        <a:lstStyle/>
        <a:p>
          <a:endParaRPr lang="ru-RU" sz="1600"/>
        </a:p>
      </dgm:t>
    </dgm:pt>
    <dgm:pt modelId="{E957DFE7-2B32-4B76-A6B8-D8F1619D3506}" type="sibTrans" cxnId="{A3C5CE47-BF2D-4A18-92CE-C573221DCAB5}">
      <dgm:prSet/>
      <dgm:spPr/>
      <dgm:t>
        <a:bodyPr/>
        <a:lstStyle/>
        <a:p>
          <a:endParaRPr lang="ru-RU"/>
        </a:p>
      </dgm:t>
    </dgm:pt>
    <dgm:pt modelId="{E3C04DB5-CCE7-4BF3-97C1-C2949A0A1C48}">
      <dgm:prSet custT="1"/>
      <dgm:spPr/>
      <dgm:t>
        <a:bodyPr/>
        <a:lstStyle/>
        <a:p>
          <a:r>
            <a:rPr lang="uk-UA" sz="1600" dirty="0" smtClean="0"/>
            <a:t>робота з книгою</a:t>
          </a:r>
          <a:endParaRPr lang="ru-RU" sz="1600" dirty="0"/>
        </a:p>
      </dgm:t>
    </dgm:pt>
    <dgm:pt modelId="{F73F85C6-C2C9-42A6-918C-49A971F21A62}" type="parTrans" cxnId="{5CA8D8DF-CA3A-4D04-8343-BBB001EE8267}">
      <dgm:prSet/>
      <dgm:spPr/>
      <dgm:t>
        <a:bodyPr/>
        <a:lstStyle/>
        <a:p>
          <a:endParaRPr lang="ru-RU"/>
        </a:p>
      </dgm:t>
    </dgm:pt>
    <dgm:pt modelId="{4D46618C-EB14-4BFB-A6EC-1589CA274B36}" type="sibTrans" cxnId="{5CA8D8DF-CA3A-4D04-8343-BBB001EE8267}">
      <dgm:prSet/>
      <dgm:spPr/>
      <dgm:t>
        <a:bodyPr/>
        <a:lstStyle/>
        <a:p>
          <a:endParaRPr lang="ru-RU"/>
        </a:p>
      </dgm:t>
    </dgm:pt>
    <dgm:pt modelId="{9C02B3E5-CAAD-4639-AAA3-A005F1F6799B}">
      <dgm:prSet phldrT="[Текст]" custT="1"/>
      <dgm:spPr/>
      <dgm:t>
        <a:bodyPr/>
        <a:lstStyle/>
        <a:p>
          <a:r>
            <a:rPr lang="uk-UA" sz="1600" dirty="0" smtClean="0"/>
            <a:t>виділення головного</a:t>
          </a:r>
          <a:endParaRPr lang="ru-RU" sz="1600" dirty="0"/>
        </a:p>
      </dgm:t>
    </dgm:pt>
    <dgm:pt modelId="{EEEF6288-45D9-449C-8D54-07ACE298AC29}" type="parTrans" cxnId="{D1332325-49F1-42B9-BE29-34ABD6F0639D}">
      <dgm:prSet/>
      <dgm:spPr/>
      <dgm:t>
        <a:bodyPr/>
        <a:lstStyle/>
        <a:p>
          <a:endParaRPr lang="ru-RU" sz="1600"/>
        </a:p>
      </dgm:t>
    </dgm:pt>
    <dgm:pt modelId="{4D031FAE-64F7-4B4A-B9F6-141A5B6530A7}" type="sibTrans" cxnId="{D1332325-49F1-42B9-BE29-34ABD6F0639D}">
      <dgm:prSet/>
      <dgm:spPr/>
      <dgm:t>
        <a:bodyPr/>
        <a:lstStyle/>
        <a:p>
          <a:endParaRPr lang="ru-RU"/>
        </a:p>
      </dgm:t>
    </dgm:pt>
    <dgm:pt modelId="{FA2DCD8D-9B9E-4A92-9A9F-6A40660F9A75}">
      <dgm:prSet phldrT="[Текст]" custT="1"/>
      <dgm:spPr/>
      <dgm:t>
        <a:bodyPr/>
        <a:lstStyle/>
        <a:p>
          <a:r>
            <a:rPr lang="uk-UA" sz="1600" dirty="0" smtClean="0"/>
            <a:t>складання конспекту, </a:t>
          </a:r>
          <a:br>
            <a:rPr lang="uk-UA" sz="1600" dirty="0" smtClean="0"/>
          </a:br>
          <a:r>
            <a:rPr lang="uk-UA" sz="1600" dirty="0" smtClean="0"/>
            <a:t>таблиць, схем</a:t>
          </a:r>
          <a:endParaRPr lang="ru-RU" sz="1600" dirty="0"/>
        </a:p>
      </dgm:t>
    </dgm:pt>
    <dgm:pt modelId="{E4C0F8C7-26C3-4A36-BCB7-2E732EAF66C1}" type="parTrans" cxnId="{D238C068-8686-4B7D-8484-4289504F846B}">
      <dgm:prSet/>
      <dgm:spPr/>
      <dgm:t>
        <a:bodyPr/>
        <a:lstStyle/>
        <a:p>
          <a:endParaRPr lang="ru-RU" sz="1600"/>
        </a:p>
      </dgm:t>
    </dgm:pt>
    <dgm:pt modelId="{ACD52930-C2F4-4ABA-AD89-0AB5CE2377B5}" type="sibTrans" cxnId="{D238C068-8686-4B7D-8484-4289504F846B}">
      <dgm:prSet/>
      <dgm:spPr/>
      <dgm:t>
        <a:bodyPr/>
        <a:lstStyle/>
        <a:p>
          <a:endParaRPr lang="ru-RU"/>
        </a:p>
      </dgm:t>
    </dgm:pt>
    <dgm:pt modelId="{89E76EC5-91CC-4F45-B3ED-986D1E2C25D7}">
      <dgm:prSet phldrT="[Текст]" custT="1"/>
      <dgm:spPr/>
      <dgm:t>
        <a:bodyPr/>
        <a:lstStyle/>
        <a:p>
          <a:r>
            <a:rPr lang="uk-UA" sz="1600" dirty="0" smtClean="0"/>
            <a:t>читання</a:t>
          </a:r>
          <a:endParaRPr lang="ru-RU" sz="1600" dirty="0"/>
        </a:p>
      </dgm:t>
    </dgm:pt>
    <dgm:pt modelId="{5B8A7762-6716-4D66-8BA5-6925F1B46DA5}" type="parTrans" cxnId="{CD3B7268-4BB4-41C0-82B4-602DD9044527}">
      <dgm:prSet/>
      <dgm:spPr/>
      <dgm:t>
        <a:bodyPr/>
        <a:lstStyle/>
        <a:p>
          <a:endParaRPr lang="ru-RU" sz="1600"/>
        </a:p>
      </dgm:t>
    </dgm:pt>
    <dgm:pt modelId="{64914035-A8EA-4389-9B00-9C078369E8CC}" type="sibTrans" cxnId="{CD3B7268-4BB4-41C0-82B4-602DD9044527}">
      <dgm:prSet/>
      <dgm:spPr/>
      <dgm:t>
        <a:bodyPr/>
        <a:lstStyle/>
        <a:p>
          <a:endParaRPr lang="ru-RU"/>
        </a:p>
      </dgm:t>
    </dgm:pt>
    <dgm:pt modelId="{F5A5203C-7AAA-4189-8A97-A89CDD6170E6}">
      <dgm:prSet phldrT="[Текст]" custT="1"/>
      <dgm:spPr/>
      <dgm:t>
        <a:bodyPr/>
        <a:lstStyle/>
        <a:p>
          <a:r>
            <a:rPr lang="uk-UA" sz="1600" dirty="0" smtClean="0"/>
            <a:t>доповіді</a:t>
          </a:r>
          <a:endParaRPr lang="ru-RU" sz="1600" dirty="0"/>
        </a:p>
      </dgm:t>
    </dgm:pt>
    <dgm:pt modelId="{4118A9A8-3E5F-4E3B-8462-F110A8468B4E}" type="parTrans" cxnId="{12834780-E3EE-4D3B-9010-446AD23D6E1F}">
      <dgm:prSet/>
      <dgm:spPr/>
      <dgm:t>
        <a:bodyPr/>
        <a:lstStyle/>
        <a:p>
          <a:endParaRPr lang="ru-RU" sz="1600"/>
        </a:p>
      </dgm:t>
    </dgm:pt>
    <dgm:pt modelId="{F8463165-C1E6-41D1-B0ED-90BD0D0B435D}" type="sibTrans" cxnId="{12834780-E3EE-4D3B-9010-446AD23D6E1F}">
      <dgm:prSet/>
      <dgm:spPr/>
      <dgm:t>
        <a:bodyPr/>
        <a:lstStyle/>
        <a:p>
          <a:endParaRPr lang="ru-RU"/>
        </a:p>
      </dgm:t>
    </dgm:pt>
    <dgm:pt modelId="{2F4CD2CE-E5C7-458D-94B7-62401724F9B0}">
      <dgm:prSet custT="1"/>
      <dgm:spPr/>
      <dgm:t>
        <a:bodyPr/>
        <a:lstStyle/>
        <a:p>
          <a:r>
            <a:rPr lang="uk-UA" sz="1600" dirty="0" smtClean="0"/>
            <a:t>за алгоритмом</a:t>
          </a:r>
          <a:endParaRPr lang="ru-RU" sz="1600" dirty="0"/>
        </a:p>
      </dgm:t>
    </dgm:pt>
    <dgm:pt modelId="{E233BCA3-BED1-42A0-BE53-D46EA8430F62}" type="parTrans" cxnId="{8BE8D966-FC83-4205-882A-6FB2397AEF5A}">
      <dgm:prSet/>
      <dgm:spPr/>
      <dgm:t>
        <a:bodyPr/>
        <a:lstStyle/>
        <a:p>
          <a:endParaRPr lang="ru-RU"/>
        </a:p>
      </dgm:t>
    </dgm:pt>
    <dgm:pt modelId="{8C33A3E6-7B7D-4255-936A-30DF3F712845}" type="sibTrans" cxnId="{8BE8D966-FC83-4205-882A-6FB2397AEF5A}">
      <dgm:prSet/>
      <dgm:spPr/>
      <dgm:t>
        <a:bodyPr/>
        <a:lstStyle/>
        <a:p>
          <a:endParaRPr lang="ru-RU"/>
        </a:p>
      </dgm:t>
    </dgm:pt>
    <dgm:pt modelId="{46D6F280-AD2A-455D-B5AA-CAF92B762CA3}" type="pres">
      <dgm:prSet presAssocID="{4B46D9A9-2C76-47D9-81CE-41D0332996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A6D6835-DDBC-478B-97C9-6B6656C17591}" type="pres">
      <dgm:prSet presAssocID="{F87DFFA4-3EDC-4229-9D73-D72775A89D56}" presName="hierRoot1" presStyleCnt="0">
        <dgm:presLayoutVars>
          <dgm:hierBranch val="init"/>
        </dgm:presLayoutVars>
      </dgm:prSet>
      <dgm:spPr/>
    </dgm:pt>
    <dgm:pt modelId="{5E57D120-4BD5-4ED4-8971-AEB78F6D7AD0}" type="pres">
      <dgm:prSet presAssocID="{F87DFFA4-3EDC-4229-9D73-D72775A89D56}" presName="rootComposite1" presStyleCnt="0"/>
      <dgm:spPr/>
    </dgm:pt>
    <dgm:pt modelId="{53BC0680-C4DF-454A-8490-8A584423C6D8}" type="pres">
      <dgm:prSet presAssocID="{F87DFFA4-3EDC-4229-9D73-D72775A89D56}" presName="rootText1" presStyleLbl="node0" presStyleIdx="0" presStyleCnt="1" custScaleX="6285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20D143-A3E8-4CF2-AD45-8AC5C2B8DBCC}" type="pres">
      <dgm:prSet presAssocID="{F87DFFA4-3EDC-4229-9D73-D72775A89D5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7B2A1F9-86F0-45F9-9F6C-B7DF81233E23}" type="pres">
      <dgm:prSet presAssocID="{F87DFFA4-3EDC-4229-9D73-D72775A89D56}" presName="hierChild2" presStyleCnt="0"/>
      <dgm:spPr/>
    </dgm:pt>
    <dgm:pt modelId="{A3FD0AF1-1B58-49F7-8E26-A943CF58A9D5}" type="pres">
      <dgm:prSet presAssocID="{4195B688-DF1A-4DDB-8E9C-1E6761CE5135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9CE12FE-587A-4DD0-8192-69E929886605}" type="pres">
      <dgm:prSet presAssocID="{DAF3BCA0-D36E-4295-9E6A-7F296182C05C}" presName="hierRoot2" presStyleCnt="0">
        <dgm:presLayoutVars>
          <dgm:hierBranch val="init"/>
        </dgm:presLayoutVars>
      </dgm:prSet>
      <dgm:spPr/>
    </dgm:pt>
    <dgm:pt modelId="{9235E70A-D073-47FB-BDF5-3B95A72B326F}" type="pres">
      <dgm:prSet presAssocID="{DAF3BCA0-D36E-4295-9E6A-7F296182C05C}" presName="rootComposite" presStyleCnt="0"/>
      <dgm:spPr/>
    </dgm:pt>
    <dgm:pt modelId="{515AD1EF-2315-4C74-B10B-E3858BF52FF0}" type="pres">
      <dgm:prSet presAssocID="{DAF3BCA0-D36E-4295-9E6A-7F296182C05C}" presName="rootText" presStyleLbl="node2" presStyleIdx="0" presStyleCnt="3" custScaleX="214377" custLinFactNeighborX="-208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FBDE87-9501-483A-BF16-13908201D8B4}" type="pres">
      <dgm:prSet presAssocID="{DAF3BCA0-D36E-4295-9E6A-7F296182C05C}" presName="rootConnector" presStyleLbl="node2" presStyleIdx="0" presStyleCnt="3"/>
      <dgm:spPr/>
      <dgm:t>
        <a:bodyPr/>
        <a:lstStyle/>
        <a:p>
          <a:endParaRPr lang="ru-RU"/>
        </a:p>
      </dgm:t>
    </dgm:pt>
    <dgm:pt modelId="{72D97881-9C6B-4115-84F0-A5360E8E0A41}" type="pres">
      <dgm:prSet presAssocID="{DAF3BCA0-D36E-4295-9E6A-7F296182C05C}" presName="hierChild4" presStyleCnt="0"/>
      <dgm:spPr/>
    </dgm:pt>
    <dgm:pt modelId="{BA31AC26-8571-474C-BA74-373C62376EF1}" type="pres">
      <dgm:prSet presAssocID="{E24C3A96-F69D-40B2-A759-9C0E0ECA3DE3}" presName="Name37" presStyleLbl="parChTrans1D3" presStyleIdx="0" presStyleCnt="12"/>
      <dgm:spPr/>
      <dgm:t>
        <a:bodyPr/>
        <a:lstStyle/>
        <a:p>
          <a:endParaRPr lang="ru-RU"/>
        </a:p>
      </dgm:t>
    </dgm:pt>
    <dgm:pt modelId="{5C897056-FF68-40CB-B91B-70403B291C7A}" type="pres">
      <dgm:prSet presAssocID="{B446ADBA-DD81-487E-BE28-AAC19A0BD80A}" presName="hierRoot2" presStyleCnt="0">
        <dgm:presLayoutVars>
          <dgm:hierBranch val="init"/>
        </dgm:presLayoutVars>
      </dgm:prSet>
      <dgm:spPr/>
    </dgm:pt>
    <dgm:pt modelId="{E0B69599-3A74-4124-BA23-05BF8F68D927}" type="pres">
      <dgm:prSet presAssocID="{B446ADBA-DD81-487E-BE28-AAC19A0BD80A}" presName="rootComposite" presStyleCnt="0"/>
      <dgm:spPr/>
    </dgm:pt>
    <dgm:pt modelId="{9B5939D5-76C3-4C27-B642-A5B7398D78EF}" type="pres">
      <dgm:prSet presAssocID="{B446ADBA-DD81-487E-BE28-AAC19A0BD80A}" presName="rootText" presStyleLbl="node3" presStyleIdx="0" presStyleCnt="12" custScaleX="175144" custLinFactNeighborX="-208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D2DD03-E989-4CFD-9556-75629E0E57FD}" type="pres">
      <dgm:prSet presAssocID="{B446ADBA-DD81-487E-BE28-AAC19A0BD80A}" presName="rootConnector" presStyleLbl="node3" presStyleIdx="0" presStyleCnt="12"/>
      <dgm:spPr/>
      <dgm:t>
        <a:bodyPr/>
        <a:lstStyle/>
        <a:p>
          <a:endParaRPr lang="ru-RU"/>
        </a:p>
      </dgm:t>
    </dgm:pt>
    <dgm:pt modelId="{8F5E1661-98AD-4423-9794-96F862EA4C75}" type="pres">
      <dgm:prSet presAssocID="{B446ADBA-DD81-487E-BE28-AAC19A0BD80A}" presName="hierChild4" presStyleCnt="0"/>
      <dgm:spPr/>
    </dgm:pt>
    <dgm:pt modelId="{573F3E25-C4F3-4323-B17D-9F823FB2C3FB}" type="pres">
      <dgm:prSet presAssocID="{B446ADBA-DD81-487E-BE28-AAC19A0BD80A}" presName="hierChild5" presStyleCnt="0"/>
      <dgm:spPr/>
    </dgm:pt>
    <dgm:pt modelId="{86701FD2-0A44-44F9-BC9B-201A5B7EAF78}" type="pres">
      <dgm:prSet presAssocID="{FC52F58F-D172-4F87-97AE-FB42FEE9D167}" presName="Name37" presStyleLbl="parChTrans1D3" presStyleIdx="1" presStyleCnt="12"/>
      <dgm:spPr/>
      <dgm:t>
        <a:bodyPr/>
        <a:lstStyle/>
        <a:p>
          <a:endParaRPr lang="ru-RU"/>
        </a:p>
      </dgm:t>
    </dgm:pt>
    <dgm:pt modelId="{AABD6AB1-F058-4007-BD59-9C60001B51F6}" type="pres">
      <dgm:prSet presAssocID="{303926F9-388D-4F39-B99F-9D62AD495AFA}" presName="hierRoot2" presStyleCnt="0">
        <dgm:presLayoutVars>
          <dgm:hierBranch val="init"/>
        </dgm:presLayoutVars>
      </dgm:prSet>
      <dgm:spPr/>
    </dgm:pt>
    <dgm:pt modelId="{7088DD3B-5E12-4E28-A39B-A0BC9718CFEC}" type="pres">
      <dgm:prSet presAssocID="{303926F9-388D-4F39-B99F-9D62AD495AFA}" presName="rootComposite" presStyleCnt="0"/>
      <dgm:spPr/>
    </dgm:pt>
    <dgm:pt modelId="{81675AE6-A209-4599-8F4F-B2A29E7608C1}" type="pres">
      <dgm:prSet presAssocID="{303926F9-388D-4F39-B99F-9D62AD495AFA}" presName="rootText" presStyleLbl="node3" presStyleIdx="1" presStyleCnt="12" custScaleX="175144" custLinFactNeighborX="-208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05AD9E-5510-4CBC-AB77-5F9CEEBD88E3}" type="pres">
      <dgm:prSet presAssocID="{303926F9-388D-4F39-B99F-9D62AD495AFA}" presName="rootConnector" presStyleLbl="node3" presStyleIdx="1" presStyleCnt="12"/>
      <dgm:spPr/>
      <dgm:t>
        <a:bodyPr/>
        <a:lstStyle/>
        <a:p>
          <a:endParaRPr lang="ru-RU"/>
        </a:p>
      </dgm:t>
    </dgm:pt>
    <dgm:pt modelId="{8A8462EE-046E-46E7-B769-3AA709D4539A}" type="pres">
      <dgm:prSet presAssocID="{303926F9-388D-4F39-B99F-9D62AD495AFA}" presName="hierChild4" presStyleCnt="0"/>
      <dgm:spPr/>
    </dgm:pt>
    <dgm:pt modelId="{04B4BFDA-876C-4C09-9AAF-0EDEEF875641}" type="pres">
      <dgm:prSet presAssocID="{303926F9-388D-4F39-B99F-9D62AD495AFA}" presName="hierChild5" presStyleCnt="0"/>
      <dgm:spPr/>
    </dgm:pt>
    <dgm:pt modelId="{FECBE9FE-6291-4D9A-8810-EBC8B1466FA7}" type="pres">
      <dgm:prSet presAssocID="{7D4097FE-E48C-45F9-8E77-2F67DE854501}" presName="Name37" presStyleLbl="parChTrans1D3" presStyleIdx="2" presStyleCnt="12"/>
      <dgm:spPr/>
      <dgm:t>
        <a:bodyPr/>
        <a:lstStyle/>
        <a:p>
          <a:endParaRPr lang="ru-RU"/>
        </a:p>
      </dgm:t>
    </dgm:pt>
    <dgm:pt modelId="{1AD046F1-7C6B-4209-9EAF-85D4C8C54093}" type="pres">
      <dgm:prSet presAssocID="{3B52389D-B1CF-4C8F-9EB1-84019705227A}" presName="hierRoot2" presStyleCnt="0">
        <dgm:presLayoutVars>
          <dgm:hierBranch val="init"/>
        </dgm:presLayoutVars>
      </dgm:prSet>
      <dgm:spPr/>
    </dgm:pt>
    <dgm:pt modelId="{FAE16FD3-87D3-475C-9676-0E8D7CDD3DE5}" type="pres">
      <dgm:prSet presAssocID="{3B52389D-B1CF-4C8F-9EB1-84019705227A}" presName="rootComposite" presStyleCnt="0"/>
      <dgm:spPr/>
    </dgm:pt>
    <dgm:pt modelId="{7D2D28ED-FE50-4EB8-8D4B-AC99D811EAA4}" type="pres">
      <dgm:prSet presAssocID="{3B52389D-B1CF-4C8F-9EB1-84019705227A}" presName="rootText" presStyleLbl="node3" presStyleIdx="2" presStyleCnt="12" custScaleX="175144" custLinFactNeighborX="-208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BE254C-61BA-4902-811E-580A0AC6F86A}" type="pres">
      <dgm:prSet presAssocID="{3B52389D-B1CF-4C8F-9EB1-84019705227A}" presName="rootConnector" presStyleLbl="node3" presStyleIdx="2" presStyleCnt="12"/>
      <dgm:spPr/>
      <dgm:t>
        <a:bodyPr/>
        <a:lstStyle/>
        <a:p>
          <a:endParaRPr lang="ru-RU"/>
        </a:p>
      </dgm:t>
    </dgm:pt>
    <dgm:pt modelId="{B8918B8A-8E0A-4282-9063-D1DAFD830D92}" type="pres">
      <dgm:prSet presAssocID="{3B52389D-B1CF-4C8F-9EB1-84019705227A}" presName="hierChild4" presStyleCnt="0"/>
      <dgm:spPr/>
    </dgm:pt>
    <dgm:pt modelId="{D55B01A3-734D-4845-A534-BAD85EAD4E9C}" type="pres">
      <dgm:prSet presAssocID="{3B52389D-B1CF-4C8F-9EB1-84019705227A}" presName="hierChild5" presStyleCnt="0"/>
      <dgm:spPr/>
    </dgm:pt>
    <dgm:pt modelId="{4F17AC97-B83F-4E60-9F73-CADC8120DA90}" type="pres">
      <dgm:prSet presAssocID="{F3D7A626-725E-4D37-9816-2D8C50CB4CA7}" presName="Name37" presStyleLbl="parChTrans1D3" presStyleIdx="3" presStyleCnt="12"/>
      <dgm:spPr/>
      <dgm:t>
        <a:bodyPr/>
        <a:lstStyle/>
        <a:p>
          <a:endParaRPr lang="ru-RU"/>
        </a:p>
      </dgm:t>
    </dgm:pt>
    <dgm:pt modelId="{EBB498F5-935D-4972-83D1-782CF7FA05EA}" type="pres">
      <dgm:prSet presAssocID="{7AD186C9-0B7E-4714-97E7-EE54D5D2CC0D}" presName="hierRoot2" presStyleCnt="0">
        <dgm:presLayoutVars>
          <dgm:hierBranch val="init"/>
        </dgm:presLayoutVars>
      </dgm:prSet>
      <dgm:spPr/>
    </dgm:pt>
    <dgm:pt modelId="{E62C6B15-9AED-4110-9131-D5EE064B3800}" type="pres">
      <dgm:prSet presAssocID="{7AD186C9-0B7E-4714-97E7-EE54D5D2CC0D}" presName="rootComposite" presStyleCnt="0"/>
      <dgm:spPr/>
    </dgm:pt>
    <dgm:pt modelId="{52075D50-5DFC-4698-8EB5-9D1641B82376}" type="pres">
      <dgm:prSet presAssocID="{7AD186C9-0B7E-4714-97E7-EE54D5D2CC0D}" presName="rootText" presStyleLbl="node3" presStyleIdx="3" presStyleCnt="12" custScaleX="175144" custLinFactNeighborX="-208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4D75EB-11DC-4FF7-A369-9857FAEF98A4}" type="pres">
      <dgm:prSet presAssocID="{7AD186C9-0B7E-4714-97E7-EE54D5D2CC0D}" presName="rootConnector" presStyleLbl="node3" presStyleIdx="3" presStyleCnt="12"/>
      <dgm:spPr/>
      <dgm:t>
        <a:bodyPr/>
        <a:lstStyle/>
        <a:p>
          <a:endParaRPr lang="ru-RU"/>
        </a:p>
      </dgm:t>
    </dgm:pt>
    <dgm:pt modelId="{0BFE96A5-3489-4C2E-ABC0-E78F3A8D3888}" type="pres">
      <dgm:prSet presAssocID="{7AD186C9-0B7E-4714-97E7-EE54D5D2CC0D}" presName="hierChild4" presStyleCnt="0"/>
      <dgm:spPr/>
    </dgm:pt>
    <dgm:pt modelId="{CDE21FA9-8064-4B64-9DC7-688B3665B3BE}" type="pres">
      <dgm:prSet presAssocID="{7AD186C9-0B7E-4714-97E7-EE54D5D2CC0D}" presName="hierChild5" presStyleCnt="0"/>
      <dgm:spPr/>
    </dgm:pt>
    <dgm:pt modelId="{12F138F2-864C-4A79-A415-7388BB1CEB5C}" type="pres">
      <dgm:prSet presAssocID="{C9BB7FFE-AB36-4688-A6A5-715614E50969}" presName="Name37" presStyleLbl="parChTrans1D3" presStyleIdx="4" presStyleCnt="12"/>
      <dgm:spPr/>
      <dgm:t>
        <a:bodyPr/>
        <a:lstStyle/>
        <a:p>
          <a:endParaRPr lang="ru-RU"/>
        </a:p>
      </dgm:t>
    </dgm:pt>
    <dgm:pt modelId="{FD6E3B96-5F5E-4B47-95AB-A0E94B565651}" type="pres">
      <dgm:prSet presAssocID="{F635EF84-E0AE-48F3-824A-B56F84F97564}" presName="hierRoot2" presStyleCnt="0">
        <dgm:presLayoutVars>
          <dgm:hierBranch val="init"/>
        </dgm:presLayoutVars>
      </dgm:prSet>
      <dgm:spPr/>
    </dgm:pt>
    <dgm:pt modelId="{721EF2D4-74FA-4D20-96CF-15CB16B01F61}" type="pres">
      <dgm:prSet presAssocID="{F635EF84-E0AE-48F3-824A-B56F84F97564}" presName="rootComposite" presStyleCnt="0"/>
      <dgm:spPr/>
    </dgm:pt>
    <dgm:pt modelId="{5330959F-785D-4558-A076-13D5800DDC2E}" type="pres">
      <dgm:prSet presAssocID="{F635EF84-E0AE-48F3-824A-B56F84F97564}" presName="rootText" presStyleLbl="node3" presStyleIdx="4" presStyleCnt="12" custScaleX="175144" custScaleY="145568" custLinFactNeighborX="-208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C342CE-8E6B-40D8-9012-ABC63359D287}" type="pres">
      <dgm:prSet presAssocID="{F635EF84-E0AE-48F3-824A-B56F84F97564}" presName="rootConnector" presStyleLbl="node3" presStyleIdx="4" presStyleCnt="12"/>
      <dgm:spPr/>
      <dgm:t>
        <a:bodyPr/>
        <a:lstStyle/>
        <a:p>
          <a:endParaRPr lang="ru-RU"/>
        </a:p>
      </dgm:t>
    </dgm:pt>
    <dgm:pt modelId="{8F21DD88-1748-47A9-9E21-742DC061DD57}" type="pres">
      <dgm:prSet presAssocID="{F635EF84-E0AE-48F3-824A-B56F84F97564}" presName="hierChild4" presStyleCnt="0"/>
      <dgm:spPr/>
    </dgm:pt>
    <dgm:pt modelId="{A01F342D-EC99-4705-BEB6-24BAF83B912D}" type="pres">
      <dgm:prSet presAssocID="{F635EF84-E0AE-48F3-824A-B56F84F97564}" presName="hierChild5" presStyleCnt="0"/>
      <dgm:spPr/>
    </dgm:pt>
    <dgm:pt modelId="{7A455B45-F944-4D86-A990-2B4FCEF15F8A}" type="pres">
      <dgm:prSet presAssocID="{DAF3BCA0-D36E-4295-9E6A-7F296182C05C}" presName="hierChild5" presStyleCnt="0"/>
      <dgm:spPr/>
    </dgm:pt>
    <dgm:pt modelId="{27582242-8E28-4C6C-A010-A91EBB8F1E2A}" type="pres">
      <dgm:prSet presAssocID="{F73F85C6-C2C9-42A6-918C-49A971F21A6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F5DAB99B-4FB0-4982-BDDB-25247866050A}" type="pres">
      <dgm:prSet presAssocID="{E3C04DB5-CCE7-4BF3-97C1-C2949A0A1C48}" presName="hierRoot2" presStyleCnt="0">
        <dgm:presLayoutVars>
          <dgm:hierBranch val="init"/>
        </dgm:presLayoutVars>
      </dgm:prSet>
      <dgm:spPr/>
    </dgm:pt>
    <dgm:pt modelId="{D9A63AA9-5D29-4FC8-AA05-F196CE5971FB}" type="pres">
      <dgm:prSet presAssocID="{E3C04DB5-CCE7-4BF3-97C1-C2949A0A1C48}" presName="rootComposite" presStyleCnt="0"/>
      <dgm:spPr/>
    </dgm:pt>
    <dgm:pt modelId="{33650FFC-4E3C-4DE2-8D9D-FFC1AC154DC8}" type="pres">
      <dgm:prSet presAssocID="{E3C04DB5-CCE7-4BF3-97C1-C2949A0A1C4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E9494A-72DD-4310-A371-3AEFAFD03AE6}" type="pres">
      <dgm:prSet presAssocID="{E3C04DB5-CCE7-4BF3-97C1-C2949A0A1C48}" presName="rootConnector" presStyleLbl="node2" presStyleIdx="1" presStyleCnt="3"/>
      <dgm:spPr/>
      <dgm:t>
        <a:bodyPr/>
        <a:lstStyle/>
        <a:p>
          <a:endParaRPr lang="ru-RU"/>
        </a:p>
      </dgm:t>
    </dgm:pt>
    <dgm:pt modelId="{77C0CCC0-ABC6-46D6-BE56-55325FA26DAA}" type="pres">
      <dgm:prSet presAssocID="{E3C04DB5-CCE7-4BF3-97C1-C2949A0A1C48}" presName="hierChild4" presStyleCnt="0"/>
      <dgm:spPr/>
    </dgm:pt>
    <dgm:pt modelId="{F49473C4-52FF-4228-8171-13E2DBDC827F}" type="pres">
      <dgm:prSet presAssocID="{A7DC7354-11FF-4EBC-8415-13837C7CEBD5}" presName="Name37" presStyleLbl="parChTrans1D3" presStyleIdx="5" presStyleCnt="12" custSzX="153483"/>
      <dgm:spPr/>
      <dgm:t>
        <a:bodyPr/>
        <a:lstStyle/>
        <a:p>
          <a:endParaRPr lang="ru-RU"/>
        </a:p>
      </dgm:t>
    </dgm:pt>
    <dgm:pt modelId="{81A43DE7-C893-4BF3-857F-A38F9485A6D7}" type="pres">
      <dgm:prSet presAssocID="{39E78790-459F-455F-914B-5CE8256174C4}" presName="hierRoot2" presStyleCnt="0">
        <dgm:presLayoutVars>
          <dgm:hierBranch val="init"/>
        </dgm:presLayoutVars>
      </dgm:prSet>
      <dgm:spPr/>
    </dgm:pt>
    <dgm:pt modelId="{39578BF2-9B76-4993-BCD6-7279C64B4FB2}" type="pres">
      <dgm:prSet presAssocID="{39E78790-459F-455F-914B-5CE8256174C4}" presName="rootComposite" presStyleCnt="0"/>
      <dgm:spPr/>
    </dgm:pt>
    <dgm:pt modelId="{431B890C-4604-42C0-973F-815C96989468}" type="pres">
      <dgm:prSet presAssocID="{39E78790-459F-455F-914B-5CE8256174C4}" presName="rootText" presStyleLbl="node3" presStyleIdx="5" presStyleCnt="12" custScaleX="196359" custLinFactNeighborX="-283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37A62F-2AD0-4F76-B1AC-400DA06F0E8C}" type="pres">
      <dgm:prSet presAssocID="{39E78790-459F-455F-914B-5CE8256174C4}" presName="rootConnector" presStyleLbl="node3" presStyleIdx="5" presStyleCnt="12"/>
      <dgm:spPr/>
      <dgm:t>
        <a:bodyPr/>
        <a:lstStyle/>
        <a:p>
          <a:endParaRPr lang="ru-RU"/>
        </a:p>
      </dgm:t>
    </dgm:pt>
    <dgm:pt modelId="{A49D6A05-177F-4671-9298-F1C7C533790C}" type="pres">
      <dgm:prSet presAssocID="{39E78790-459F-455F-914B-5CE8256174C4}" presName="hierChild4" presStyleCnt="0"/>
      <dgm:spPr/>
    </dgm:pt>
    <dgm:pt modelId="{26D7F6F6-A9E7-46E1-8B96-DB95B57D3447}" type="pres">
      <dgm:prSet presAssocID="{5B8A7762-6716-4D66-8BA5-6925F1B46DA5}" presName="Name37" presStyleLbl="parChTrans1D4" presStyleIdx="0" presStyleCnt="4" custSzX="304027"/>
      <dgm:spPr/>
      <dgm:t>
        <a:bodyPr/>
        <a:lstStyle/>
        <a:p>
          <a:endParaRPr lang="ru-RU"/>
        </a:p>
      </dgm:t>
    </dgm:pt>
    <dgm:pt modelId="{5B9119F1-586C-4028-AD24-E07BFBBE72B9}" type="pres">
      <dgm:prSet presAssocID="{89E76EC5-91CC-4F45-B3ED-986D1E2C25D7}" presName="hierRoot2" presStyleCnt="0">
        <dgm:presLayoutVars>
          <dgm:hierBranch val="init"/>
        </dgm:presLayoutVars>
      </dgm:prSet>
      <dgm:spPr/>
    </dgm:pt>
    <dgm:pt modelId="{7342A453-51DC-4076-BA07-E645A9EA89CA}" type="pres">
      <dgm:prSet presAssocID="{89E76EC5-91CC-4F45-B3ED-986D1E2C25D7}" presName="rootComposite" presStyleCnt="0"/>
      <dgm:spPr/>
    </dgm:pt>
    <dgm:pt modelId="{8C73F341-014D-4A2E-8216-A338085C07BF}" type="pres">
      <dgm:prSet presAssocID="{89E76EC5-91CC-4F45-B3ED-986D1E2C25D7}" presName="rootText" presStyleLbl="node4" presStyleIdx="0" presStyleCnt="4" custScaleX="210871" custLinFactNeighborX="-283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F94D43-41CB-4D0C-AC8A-BFB878FF7FB8}" type="pres">
      <dgm:prSet presAssocID="{89E76EC5-91CC-4F45-B3ED-986D1E2C25D7}" presName="rootConnector" presStyleLbl="node4" presStyleIdx="0" presStyleCnt="4"/>
      <dgm:spPr/>
      <dgm:t>
        <a:bodyPr/>
        <a:lstStyle/>
        <a:p>
          <a:endParaRPr lang="ru-RU"/>
        </a:p>
      </dgm:t>
    </dgm:pt>
    <dgm:pt modelId="{06139022-FFD9-40A6-BE1A-EEA131632064}" type="pres">
      <dgm:prSet presAssocID="{89E76EC5-91CC-4F45-B3ED-986D1E2C25D7}" presName="hierChild4" presStyleCnt="0"/>
      <dgm:spPr/>
    </dgm:pt>
    <dgm:pt modelId="{060FCD5C-960F-47A9-AE3F-DDBD1992CA96}" type="pres">
      <dgm:prSet presAssocID="{89E76EC5-91CC-4F45-B3ED-986D1E2C25D7}" presName="hierChild5" presStyleCnt="0"/>
      <dgm:spPr/>
    </dgm:pt>
    <dgm:pt modelId="{03497A2C-2C44-436E-80C2-F5FD3ECB692E}" type="pres">
      <dgm:prSet presAssocID="{EEEF6288-45D9-449C-8D54-07ACE298AC29}" presName="Name37" presStyleLbl="parChTrans1D4" presStyleIdx="1" presStyleCnt="4" custSzX="304027"/>
      <dgm:spPr/>
      <dgm:t>
        <a:bodyPr/>
        <a:lstStyle/>
        <a:p>
          <a:endParaRPr lang="ru-RU"/>
        </a:p>
      </dgm:t>
    </dgm:pt>
    <dgm:pt modelId="{14075E63-6E3E-40FB-AB02-4ADB85752D9E}" type="pres">
      <dgm:prSet presAssocID="{9C02B3E5-CAAD-4639-AAA3-A005F1F6799B}" presName="hierRoot2" presStyleCnt="0">
        <dgm:presLayoutVars>
          <dgm:hierBranch val="init"/>
        </dgm:presLayoutVars>
      </dgm:prSet>
      <dgm:spPr/>
    </dgm:pt>
    <dgm:pt modelId="{17A6C89F-F4E6-4534-9B00-33C266C72116}" type="pres">
      <dgm:prSet presAssocID="{9C02B3E5-CAAD-4639-AAA3-A005F1F6799B}" presName="rootComposite" presStyleCnt="0"/>
      <dgm:spPr/>
    </dgm:pt>
    <dgm:pt modelId="{155BEB84-B1ED-4FA9-BA1B-82DA1613A434}" type="pres">
      <dgm:prSet presAssocID="{9C02B3E5-CAAD-4639-AAA3-A005F1F6799B}" presName="rootText" presStyleLbl="node4" presStyleIdx="1" presStyleCnt="4" custScaleX="210871" custLinFactNeighborX="-283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C161DE-D9A7-4516-8813-5024F55117AC}" type="pres">
      <dgm:prSet presAssocID="{9C02B3E5-CAAD-4639-AAA3-A005F1F6799B}" presName="rootConnector" presStyleLbl="node4" presStyleIdx="1" presStyleCnt="4"/>
      <dgm:spPr/>
      <dgm:t>
        <a:bodyPr/>
        <a:lstStyle/>
        <a:p>
          <a:endParaRPr lang="ru-RU"/>
        </a:p>
      </dgm:t>
    </dgm:pt>
    <dgm:pt modelId="{A8E5244B-4102-493F-AF27-66D542AD0801}" type="pres">
      <dgm:prSet presAssocID="{9C02B3E5-CAAD-4639-AAA3-A005F1F6799B}" presName="hierChild4" presStyleCnt="0"/>
      <dgm:spPr/>
    </dgm:pt>
    <dgm:pt modelId="{B8E6F3A1-F3C3-4937-96AD-94DD238F9D8B}" type="pres">
      <dgm:prSet presAssocID="{9C02B3E5-CAAD-4639-AAA3-A005F1F6799B}" presName="hierChild5" presStyleCnt="0"/>
      <dgm:spPr/>
    </dgm:pt>
    <dgm:pt modelId="{E98E0569-1A2F-4DFE-85A7-8F3C2A50FFC4}" type="pres">
      <dgm:prSet presAssocID="{E4C0F8C7-26C3-4A36-BCB7-2E732EAF66C1}" presName="Name37" presStyleLbl="parChTrans1D4" presStyleIdx="2" presStyleCnt="4" custSzX="304027"/>
      <dgm:spPr/>
      <dgm:t>
        <a:bodyPr/>
        <a:lstStyle/>
        <a:p>
          <a:endParaRPr lang="ru-RU"/>
        </a:p>
      </dgm:t>
    </dgm:pt>
    <dgm:pt modelId="{01EDAC0C-5852-4868-916A-0C76E3474578}" type="pres">
      <dgm:prSet presAssocID="{FA2DCD8D-9B9E-4A92-9A9F-6A40660F9A75}" presName="hierRoot2" presStyleCnt="0">
        <dgm:presLayoutVars>
          <dgm:hierBranch val="init"/>
        </dgm:presLayoutVars>
      </dgm:prSet>
      <dgm:spPr/>
    </dgm:pt>
    <dgm:pt modelId="{7D3328BA-D6ED-4C9C-937C-842BEE85ABE9}" type="pres">
      <dgm:prSet presAssocID="{FA2DCD8D-9B9E-4A92-9A9F-6A40660F9A75}" presName="rootComposite" presStyleCnt="0"/>
      <dgm:spPr/>
    </dgm:pt>
    <dgm:pt modelId="{C7D9BFCA-7AC2-4591-8B80-388686C4B1EC}" type="pres">
      <dgm:prSet presAssocID="{FA2DCD8D-9B9E-4A92-9A9F-6A40660F9A75}" presName="rootText" presStyleLbl="node4" presStyleIdx="2" presStyleCnt="4" custScaleX="210871" custScaleY="139404" custLinFactNeighborX="-30260" custLinFactNeighborY="-12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195E0D-4E86-4163-8034-9300DAEC2029}" type="pres">
      <dgm:prSet presAssocID="{FA2DCD8D-9B9E-4A92-9A9F-6A40660F9A75}" presName="rootConnector" presStyleLbl="node4" presStyleIdx="2" presStyleCnt="4"/>
      <dgm:spPr/>
      <dgm:t>
        <a:bodyPr/>
        <a:lstStyle/>
        <a:p>
          <a:endParaRPr lang="ru-RU"/>
        </a:p>
      </dgm:t>
    </dgm:pt>
    <dgm:pt modelId="{C0B4F1C1-A905-42DB-8EEE-0CF31EE82366}" type="pres">
      <dgm:prSet presAssocID="{FA2DCD8D-9B9E-4A92-9A9F-6A40660F9A75}" presName="hierChild4" presStyleCnt="0"/>
      <dgm:spPr/>
    </dgm:pt>
    <dgm:pt modelId="{2D159C86-BB69-4E0A-9FD2-FEB7AAB17E51}" type="pres">
      <dgm:prSet presAssocID="{FA2DCD8D-9B9E-4A92-9A9F-6A40660F9A75}" presName="hierChild5" presStyleCnt="0"/>
      <dgm:spPr/>
    </dgm:pt>
    <dgm:pt modelId="{76DBC342-C699-457C-9CE3-D788C56EDE9A}" type="pres">
      <dgm:prSet presAssocID="{E233BCA3-BED1-42A0-BE53-D46EA8430F62}" presName="Name37" presStyleLbl="parChTrans1D4" presStyleIdx="3" presStyleCnt="4"/>
      <dgm:spPr/>
      <dgm:t>
        <a:bodyPr/>
        <a:lstStyle/>
        <a:p>
          <a:endParaRPr lang="ru-RU"/>
        </a:p>
      </dgm:t>
    </dgm:pt>
    <dgm:pt modelId="{FBFE7173-9DCB-4540-B3DB-66A643360CA3}" type="pres">
      <dgm:prSet presAssocID="{2F4CD2CE-E5C7-458D-94B7-62401724F9B0}" presName="hierRoot2" presStyleCnt="0">
        <dgm:presLayoutVars>
          <dgm:hierBranch val="init"/>
        </dgm:presLayoutVars>
      </dgm:prSet>
      <dgm:spPr/>
    </dgm:pt>
    <dgm:pt modelId="{5C6081EE-6B24-495B-8423-ECFEBA75ADED}" type="pres">
      <dgm:prSet presAssocID="{2F4CD2CE-E5C7-458D-94B7-62401724F9B0}" presName="rootComposite" presStyleCnt="0"/>
      <dgm:spPr/>
    </dgm:pt>
    <dgm:pt modelId="{4E7CD94C-AFC9-47A9-9116-C217FB9C862C}" type="pres">
      <dgm:prSet presAssocID="{2F4CD2CE-E5C7-458D-94B7-62401724F9B0}" presName="rootText" presStyleLbl="node4" presStyleIdx="3" presStyleCnt="4" custScaleX="213722" custLinFactNeighborX="-302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45CF81-631B-4C99-A8A7-84A995B46FA2}" type="pres">
      <dgm:prSet presAssocID="{2F4CD2CE-E5C7-458D-94B7-62401724F9B0}" presName="rootConnector" presStyleLbl="node4" presStyleIdx="3" presStyleCnt="4"/>
      <dgm:spPr/>
      <dgm:t>
        <a:bodyPr/>
        <a:lstStyle/>
        <a:p>
          <a:endParaRPr lang="ru-RU"/>
        </a:p>
      </dgm:t>
    </dgm:pt>
    <dgm:pt modelId="{DE1C4E5E-2EA4-497B-A6D2-20F5143A25C1}" type="pres">
      <dgm:prSet presAssocID="{2F4CD2CE-E5C7-458D-94B7-62401724F9B0}" presName="hierChild4" presStyleCnt="0"/>
      <dgm:spPr/>
    </dgm:pt>
    <dgm:pt modelId="{ABBE245A-17E1-471C-8753-947E7D9A2DA9}" type="pres">
      <dgm:prSet presAssocID="{2F4CD2CE-E5C7-458D-94B7-62401724F9B0}" presName="hierChild5" presStyleCnt="0"/>
      <dgm:spPr/>
    </dgm:pt>
    <dgm:pt modelId="{A11C7EF7-8AE8-434F-8D8C-06550D474139}" type="pres">
      <dgm:prSet presAssocID="{39E78790-459F-455F-914B-5CE8256174C4}" presName="hierChild5" presStyleCnt="0"/>
      <dgm:spPr/>
    </dgm:pt>
    <dgm:pt modelId="{1FB76714-C001-4448-92F6-7310F89E7F86}" type="pres">
      <dgm:prSet presAssocID="{E3C04DB5-CCE7-4BF3-97C1-C2949A0A1C48}" presName="hierChild5" presStyleCnt="0"/>
      <dgm:spPr/>
    </dgm:pt>
    <dgm:pt modelId="{CC8BB8A3-5E50-4239-BAA6-136D87C51382}" type="pres">
      <dgm:prSet presAssocID="{6BCAFC65-76ED-48E9-BDBF-C5B30A4E0551}" presName="Name37" presStyleLbl="parChTrans1D2" presStyleIdx="2" presStyleCnt="3"/>
      <dgm:spPr/>
      <dgm:t>
        <a:bodyPr/>
        <a:lstStyle/>
        <a:p>
          <a:endParaRPr lang="ru-RU"/>
        </a:p>
      </dgm:t>
    </dgm:pt>
    <dgm:pt modelId="{4D054878-D4D5-4D3A-A936-BFF80183C651}" type="pres">
      <dgm:prSet presAssocID="{FD341B66-2D28-4423-A1AE-1067A7F38115}" presName="hierRoot2" presStyleCnt="0">
        <dgm:presLayoutVars>
          <dgm:hierBranch val="init"/>
        </dgm:presLayoutVars>
      </dgm:prSet>
      <dgm:spPr/>
    </dgm:pt>
    <dgm:pt modelId="{0404D6BF-A4F1-459B-BD14-9DC85105EDA9}" type="pres">
      <dgm:prSet presAssocID="{FD341B66-2D28-4423-A1AE-1067A7F38115}" presName="rootComposite" presStyleCnt="0"/>
      <dgm:spPr/>
    </dgm:pt>
    <dgm:pt modelId="{228581BB-5A4D-4719-9075-482881F098BF}" type="pres">
      <dgm:prSet presAssocID="{FD341B66-2D28-4423-A1AE-1067A7F38115}" presName="rootText" presStyleLbl="node2" presStyleIdx="2" presStyleCnt="3" custScaleX="2426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3917DD-01EC-449C-BC95-2764C327023B}" type="pres">
      <dgm:prSet presAssocID="{FD341B66-2D28-4423-A1AE-1067A7F38115}" presName="rootConnector" presStyleLbl="node2" presStyleIdx="2" presStyleCnt="3"/>
      <dgm:spPr/>
      <dgm:t>
        <a:bodyPr/>
        <a:lstStyle/>
        <a:p>
          <a:endParaRPr lang="ru-RU"/>
        </a:p>
      </dgm:t>
    </dgm:pt>
    <dgm:pt modelId="{08C0E7E2-87AA-42CA-9B5A-A2BBBB2560DC}" type="pres">
      <dgm:prSet presAssocID="{FD341B66-2D28-4423-A1AE-1067A7F38115}" presName="hierChild4" presStyleCnt="0"/>
      <dgm:spPr/>
    </dgm:pt>
    <dgm:pt modelId="{56D6EABF-AD03-430D-800F-AE06C117E732}" type="pres">
      <dgm:prSet presAssocID="{F8E761A8-14AD-4789-A529-F94766346BCA}" presName="Name37" presStyleLbl="parChTrans1D3" presStyleIdx="6" presStyleCnt="12" custSzX="259888"/>
      <dgm:spPr/>
      <dgm:t>
        <a:bodyPr/>
        <a:lstStyle/>
        <a:p>
          <a:endParaRPr lang="ru-RU"/>
        </a:p>
      </dgm:t>
    </dgm:pt>
    <dgm:pt modelId="{27DE48B4-AE62-4A0B-931F-E16AE2C72740}" type="pres">
      <dgm:prSet presAssocID="{C9162002-ED9C-4BE1-AFCD-8B3D129E688F}" presName="hierRoot2" presStyleCnt="0">
        <dgm:presLayoutVars>
          <dgm:hierBranch val="init"/>
        </dgm:presLayoutVars>
      </dgm:prSet>
      <dgm:spPr/>
    </dgm:pt>
    <dgm:pt modelId="{D0C4D849-A01E-451C-8727-594947F52463}" type="pres">
      <dgm:prSet presAssocID="{C9162002-ED9C-4BE1-AFCD-8B3D129E688F}" presName="rootComposite" presStyleCnt="0"/>
      <dgm:spPr/>
    </dgm:pt>
    <dgm:pt modelId="{A541C4F2-74E8-44E9-9722-4C812A6B28BA}" type="pres">
      <dgm:prSet presAssocID="{C9162002-ED9C-4BE1-AFCD-8B3D129E688F}" presName="rootText" presStyleLbl="node3" presStyleIdx="6" presStyleCnt="12" custScaleX="159423" custLinFactNeighborX="46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9ED4DA-D231-48E2-BAA6-3832ED0901A8}" type="pres">
      <dgm:prSet presAssocID="{C9162002-ED9C-4BE1-AFCD-8B3D129E688F}" presName="rootConnector" presStyleLbl="node3" presStyleIdx="6" presStyleCnt="12"/>
      <dgm:spPr/>
      <dgm:t>
        <a:bodyPr/>
        <a:lstStyle/>
        <a:p>
          <a:endParaRPr lang="ru-RU"/>
        </a:p>
      </dgm:t>
    </dgm:pt>
    <dgm:pt modelId="{EB8ECA05-1B8C-4EDA-A8D4-93D34EB1C70D}" type="pres">
      <dgm:prSet presAssocID="{C9162002-ED9C-4BE1-AFCD-8B3D129E688F}" presName="hierChild4" presStyleCnt="0"/>
      <dgm:spPr/>
    </dgm:pt>
    <dgm:pt modelId="{4ADBDE38-7FB4-4392-8329-578966B70E5C}" type="pres">
      <dgm:prSet presAssocID="{C9162002-ED9C-4BE1-AFCD-8B3D129E688F}" presName="hierChild5" presStyleCnt="0"/>
      <dgm:spPr/>
    </dgm:pt>
    <dgm:pt modelId="{E75CF1AD-1BA1-418A-A3A0-C33867B32FDC}" type="pres">
      <dgm:prSet presAssocID="{4118A9A8-3E5F-4E3B-8462-F110A8468B4E}" presName="Name37" presStyleLbl="parChTrans1D3" presStyleIdx="7" presStyleCnt="12" custSzX="259888"/>
      <dgm:spPr/>
      <dgm:t>
        <a:bodyPr/>
        <a:lstStyle/>
        <a:p>
          <a:endParaRPr lang="ru-RU"/>
        </a:p>
      </dgm:t>
    </dgm:pt>
    <dgm:pt modelId="{571AE4C2-C988-48BD-819D-A13C92134AC5}" type="pres">
      <dgm:prSet presAssocID="{F5A5203C-7AAA-4189-8A97-A89CDD6170E6}" presName="hierRoot2" presStyleCnt="0">
        <dgm:presLayoutVars>
          <dgm:hierBranch val="init"/>
        </dgm:presLayoutVars>
      </dgm:prSet>
      <dgm:spPr/>
    </dgm:pt>
    <dgm:pt modelId="{0FDC16CB-6727-4713-8C0B-E768DEE1E2E6}" type="pres">
      <dgm:prSet presAssocID="{F5A5203C-7AAA-4189-8A97-A89CDD6170E6}" presName="rootComposite" presStyleCnt="0"/>
      <dgm:spPr/>
    </dgm:pt>
    <dgm:pt modelId="{0A3619D0-DB2A-4E93-8B6E-90D073E29090}" type="pres">
      <dgm:prSet presAssocID="{F5A5203C-7AAA-4189-8A97-A89CDD6170E6}" presName="rootText" presStyleLbl="node3" presStyleIdx="7" presStyleCnt="12" custScaleX="159423" custLinFactNeighborX="46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FC7416-684C-4DEA-B01C-FD07A7577FB6}" type="pres">
      <dgm:prSet presAssocID="{F5A5203C-7AAA-4189-8A97-A89CDD6170E6}" presName="rootConnector" presStyleLbl="node3" presStyleIdx="7" presStyleCnt="12"/>
      <dgm:spPr/>
      <dgm:t>
        <a:bodyPr/>
        <a:lstStyle/>
        <a:p>
          <a:endParaRPr lang="ru-RU"/>
        </a:p>
      </dgm:t>
    </dgm:pt>
    <dgm:pt modelId="{29BF61A9-AA7E-4AD3-9BA4-A7772FE53FC9}" type="pres">
      <dgm:prSet presAssocID="{F5A5203C-7AAA-4189-8A97-A89CDD6170E6}" presName="hierChild4" presStyleCnt="0"/>
      <dgm:spPr/>
    </dgm:pt>
    <dgm:pt modelId="{DF99C0EF-A3BB-44DF-8CD8-63655EF51A3B}" type="pres">
      <dgm:prSet presAssocID="{F5A5203C-7AAA-4189-8A97-A89CDD6170E6}" presName="hierChild5" presStyleCnt="0"/>
      <dgm:spPr/>
    </dgm:pt>
    <dgm:pt modelId="{0F6A7AF3-9082-4557-B702-80E6FC3250ED}" type="pres">
      <dgm:prSet presAssocID="{CE3B9C96-B98C-4319-884A-6087FDB21C72}" presName="Name37" presStyleLbl="parChTrans1D3" presStyleIdx="8" presStyleCnt="12" custSzX="259888"/>
      <dgm:spPr/>
      <dgm:t>
        <a:bodyPr/>
        <a:lstStyle/>
        <a:p>
          <a:endParaRPr lang="ru-RU"/>
        </a:p>
      </dgm:t>
    </dgm:pt>
    <dgm:pt modelId="{ADA41DE9-A92D-4E69-8E90-81BF7E34DA6C}" type="pres">
      <dgm:prSet presAssocID="{6138CC78-CF99-4DA5-B665-E0AB96684643}" presName="hierRoot2" presStyleCnt="0">
        <dgm:presLayoutVars>
          <dgm:hierBranch val="init"/>
        </dgm:presLayoutVars>
      </dgm:prSet>
      <dgm:spPr/>
    </dgm:pt>
    <dgm:pt modelId="{0C6F1542-D792-4562-8625-5027EBF54960}" type="pres">
      <dgm:prSet presAssocID="{6138CC78-CF99-4DA5-B665-E0AB96684643}" presName="rootComposite" presStyleCnt="0"/>
      <dgm:spPr/>
    </dgm:pt>
    <dgm:pt modelId="{19936873-1DF1-481E-BA09-717E76D8B86C}" type="pres">
      <dgm:prSet presAssocID="{6138CC78-CF99-4DA5-B665-E0AB96684643}" presName="rootText" presStyleLbl="node3" presStyleIdx="8" presStyleCnt="12" custScaleX="159423" custLinFactNeighborX="46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962EE3-0500-4F89-888F-819DFC5798D3}" type="pres">
      <dgm:prSet presAssocID="{6138CC78-CF99-4DA5-B665-E0AB96684643}" presName="rootConnector" presStyleLbl="node3" presStyleIdx="8" presStyleCnt="12"/>
      <dgm:spPr/>
      <dgm:t>
        <a:bodyPr/>
        <a:lstStyle/>
        <a:p>
          <a:endParaRPr lang="ru-RU"/>
        </a:p>
      </dgm:t>
    </dgm:pt>
    <dgm:pt modelId="{DEFB7954-971C-4F31-96B7-10B2FB7E8B27}" type="pres">
      <dgm:prSet presAssocID="{6138CC78-CF99-4DA5-B665-E0AB96684643}" presName="hierChild4" presStyleCnt="0"/>
      <dgm:spPr/>
    </dgm:pt>
    <dgm:pt modelId="{EF250F61-9C11-4165-8DCF-435E29A2E028}" type="pres">
      <dgm:prSet presAssocID="{6138CC78-CF99-4DA5-B665-E0AB96684643}" presName="hierChild5" presStyleCnt="0"/>
      <dgm:spPr/>
    </dgm:pt>
    <dgm:pt modelId="{D4C9B436-196D-4A9C-8F73-6C9C2DA3AF20}" type="pres">
      <dgm:prSet presAssocID="{8EA1FEBD-76B4-48C9-AD17-6F2334B5D2E6}" presName="Name37" presStyleLbl="parChTrans1D3" presStyleIdx="9" presStyleCnt="12" custSzX="259888"/>
      <dgm:spPr/>
      <dgm:t>
        <a:bodyPr/>
        <a:lstStyle/>
        <a:p>
          <a:endParaRPr lang="ru-RU"/>
        </a:p>
      </dgm:t>
    </dgm:pt>
    <dgm:pt modelId="{7D84A1BA-0385-454A-9F71-CF919E94E2AD}" type="pres">
      <dgm:prSet presAssocID="{0C73CD62-4E79-4C16-B872-16A509EBF08E}" presName="hierRoot2" presStyleCnt="0">
        <dgm:presLayoutVars>
          <dgm:hierBranch val="init"/>
        </dgm:presLayoutVars>
      </dgm:prSet>
      <dgm:spPr/>
    </dgm:pt>
    <dgm:pt modelId="{E21E3D15-3EF1-460F-ABBC-3B5A7ED69431}" type="pres">
      <dgm:prSet presAssocID="{0C73CD62-4E79-4C16-B872-16A509EBF08E}" presName="rootComposite" presStyleCnt="0"/>
      <dgm:spPr/>
    </dgm:pt>
    <dgm:pt modelId="{4CA1A11E-27C8-4BC5-8AC5-76B1A5A81C7C}" type="pres">
      <dgm:prSet presAssocID="{0C73CD62-4E79-4C16-B872-16A509EBF08E}" presName="rootText" presStyleLbl="node3" presStyleIdx="9" presStyleCnt="12" custScaleX="159423" custLinFactNeighborX="46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3F476E-7359-4666-979B-16AB31AB37AE}" type="pres">
      <dgm:prSet presAssocID="{0C73CD62-4E79-4C16-B872-16A509EBF08E}" presName="rootConnector" presStyleLbl="node3" presStyleIdx="9" presStyleCnt="12"/>
      <dgm:spPr/>
      <dgm:t>
        <a:bodyPr/>
        <a:lstStyle/>
        <a:p>
          <a:endParaRPr lang="ru-RU"/>
        </a:p>
      </dgm:t>
    </dgm:pt>
    <dgm:pt modelId="{0EB6E5B5-F77D-48C7-BCE7-60370457D72F}" type="pres">
      <dgm:prSet presAssocID="{0C73CD62-4E79-4C16-B872-16A509EBF08E}" presName="hierChild4" presStyleCnt="0"/>
      <dgm:spPr/>
    </dgm:pt>
    <dgm:pt modelId="{6CA32932-2133-4970-92E0-A20AE8D6E293}" type="pres">
      <dgm:prSet presAssocID="{0C73CD62-4E79-4C16-B872-16A509EBF08E}" presName="hierChild5" presStyleCnt="0"/>
      <dgm:spPr/>
    </dgm:pt>
    <dgm:pt modelId="{CB328238-A427-47F7-B162-135111FDF01A}" type="pres">
      <dgm:prSet presAssocID="{2090CCA8-C7ED-4E66-8A8A-9687B0D37A79}" presName="Name37" presStyleLbl="parChTrans1D3" presStyleIdx="10" presStyleCnt="12"/>
      <dgm:spPr/>
      <dgm:t>
        <a:bodyPr/>
        <a:lstStyle/>
        <a:p>
          <a:endParaRPr lang="ru-RU"/>
        </a:p>
      </dgm:t>
    </dgm:pt>
    <dgm:pt modelId="{688BE338-6C1A-48F1-AABA-4D21EA371582}" type="pres">
      <dgm:prSet presAssocID="{B868B9FC-8404-4CC8-83B6-C3CB3DD8435B}" presName="hierRoot2" presStyleCnt="0">
        <dgm:presLayoutVars>
          <dgm:hierBranch val="init"/>
        </dgm:presLayoutVars>
      </dgm:prSet>
      <dgm:spPr/>
    </dgm:pt>
    <dgm:pt modelId="{FA8C3AFD-7717-43DB-A3F1-AEB7B9D0AB79}" type="pres">
      <dgm:prSet presAssocID="{B868B9FC-8404-4CC8-83B6-C3CB3DD8435B}" presName="rootComposite" presStyleCnt="0"/>
      <dgm:spPr/>
    </dgm:pt>
    <dgm:pt modelId="{6F0C5920-630F-4585-B787-BEAA7777DF66}" type="pres">
      <dgm:prSet presAssocID="{B868B9FC-8404-4CC8-83B6-C3CB3DD8435B}" presName="rootText" presStyleLbl="node3" presStyleIdx="10" presStyleCnt="12" custScaleX="159423" custLinFactNeighborX="46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CF2C4C-4869-4E1A-94FF-DD35D60ED424}" type="pres">
      <dgm:prSet presAssocID="{B868B9FC-8404-4CC8-83B6-C3CB3DD8435B}" presName="rootConnector" presStyleLbl="node3" presStyleIdx="10" presStyleCnt="12"/>
      <dgm:spPr/>
      <dgm:t>
        <a:bodyPr/>
        <a:lstStyle/>
        <a:p>
          <a:endParaRPr lang="ru-RU"/>
        </a:p>
      </dgm:t>
    </dgm:pt>
    <dgm:pt modelId="{0E2E15E5-32C1-47D3-914A-3250852503F6}" type="pres">
      <dgm:prSet presAssocID="{B868B9FC-8404-4CC8-83B6-C3CB3DD8435B}" presName="hierChild4" presStyleCnt="0"/>
      <dgm:spPr/>
    </dgm:pt>
    <dgm:pt modelId="{D12C1C3B-AE14-4995-9A71-BC2D549C6DF9}" type="pres">
      <dgm:prSet presAssocID="{B868B9FC-8404-4CC8-83B6-C3CB3DD8435B}" presName="hierChild5" presStyleCnt="0"/>
      <dgm:spPr/>
    </dgm:pt>
    <dgm:pt modelId="{B3A046A6-3DF3-4F68-9A0C-6A5AA31105AF}" type="pres">
      <dgm:prSet presAssocID="{7FEB2BDF-C919-44FB-B489-A81B5D31D025}" presName="Name37" presStyleLbl="parChTrans1D3" presStyleIdx="11" presStyleCnt="12"/>
      <dgm:spPr/>
      <dgm:t>
        <a:bodyPr/>
        <a:lstStyle/>
        <a:p>
          <a:endParaRPr lang="ru-RU"/>
        </a:p>
      </dgm:t>
    </dgm:pt>
    <dgm:pt modelId="{6DDE694D-D93B-4CBE-8C1E-62D8ACC9A609}" type="pres">
      <dgm:prSet presAssocID="{E93AF26E-E51B-4DCC-B929-3D8BB2005A5D}" presName="hierRoot2" presStyleCnt="0">
        <dgm:presLayoutVars>
          <dgm:hierBranch val="init"/>
        </dgm:presLayoutVars>
      </dgm:prSet>
      <dgm:spPr/>
    </dgm:pt>
    <dgm:pt modelId="{50822902-E4F5-480B-82D7-E22289A73CAC}" type="pres">
      <dgm:prSet presAssocID="{E93AF26E-E51B-4DCC-B929-3D8BB2005A5D}" presName="rootComposite" presStyleCnt="0"/>
      <dgm:spPr/>
    </dgm:pt>
    <dgm:pt modelId="{D81ED9B2-AAD0-4CA7-8C0F-EB66B6F1E57A}" type="pres">
      <dgm:prSet presAssocID="{E93AF26E-E51B-4DCC-B929-3D8BB2005A5D}" presName="rootText" presStyleLbl="node3" presStyleIdx="11" presStyleCnt="12" custScaleX="159423" custLinFactNeighborX="4660" custLinFactNeighborY="-59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83573C-5475-4FD1-8404-D80A9F90E689}" type="pres">
      <dgm:prSet presAssocID="{E93AF26E-E51B-4DCC-B929-3D8BB2005A5D}" presName="rootConnector" presStyleLbl="node3" presStyleIdx="11" presStyleCnt="12"/>
      <dgm:spPr/>
      <dgm:t>
        <a:bodyPr/>
        <a:lstStyle/>
        <a:p>
          <a:endParaRPr lang="ru-RU"/>
        </a:p>
      </dgm:t>
    </dgm:pt>
    <dgm:pt modelId="{6246E4B7-6839-4F41-9C4D-655203E71EA9}" type="pres">
      <dgm:prSet presAssocID="{E93AF26E-E51B-4DCC-B929-3D8BB2005A5D}" presName="hierChild4" presStyleCnt="0"/>
      <dgm:spPr/>
    </dgm:pt>
    <dgm:pt modelId="{622A4120-BB07-4BD6-A1A9-622D82792A2E}" type="pres">
      <dgm:prSet presAssocID="{E93AF26E-E51B-4DCC-B929-3D8BB2005A5D}" presName="hierChild5" presStyleCnt="0"/>
      <dgm:spPr/>
    </dgm:pt>
    <dgm:pt modelId="{CD6F1DFD-F573-44F3-922D-B7B9613E089E}" type="pres">
      <dgm:prSet presAssocID="{FD341B66-2D28-4423-A1AE-1067A7F38115}" presName="hierChild5" presStyleCnt="0"/>
      <dgm:spPr/>
    </dgm:pt>
    <dgm:pt modelId="{844BCD8E-07B3-4C5A-9435-3FA1EA0C4A7C}" type="pres">
      <dgm:prSet presAssocID="{F87DFFA4-3EDC-4229-9D73-D72775A89D56}" presName="hierChild3" presStyleCnt="0"/>
      <dgm:spPr/>
    </dgm:pt>
  </dgm:ptLst>
  <dgm:cxnLst>
    <dgm:cxn modelId="{D238C068-8686-4B7D-8484-4289504F846B}" srcId="{39E78790-459F-455F-914B-5CE8256174C4}" destId="{FA2DCD8D-9B9E-4A92-9A9F-6A40660F9A75}" srcOrd="2" destOrd="0" parTransId="{E4C0F8C7-26C3-4A36-BCB7-2E732EAF66C1}" sibTransId="{ACD52930-C2F4-4ABA-AD89-0AB5CE2377B5}"/>
    <dgm:cxn modelId="{A0745024-174E-4099-8EAB-29CD60E20066}" srcId="{FD341B66-2D28-4423-A1AE-1067A7F38115}" destId="{C9162002-ED9C-4BE1-AFCD-8B3D129E688F}" srcOrd="0" destOrd="0" parTransId="{F8E761A8-14AD-4789-A529-F94766346BCA}" sibTransId="{22681146-EE6A-4145-B2D1-91D7ADB13C19}"/>
    <dgm:cxn modelId="{D70F1025-D531-490D-B660-FD989C9840DB}" type="presOf" srcId="{2F4CD2CE-E5C7-458D-94B7-62401724F9B0}" destId="{9F45CF81-631B-4C99-A8A7-84A995B46FA2}" srcOrd="1" destOrd="0" presId="urn:microsoft.com/office/officeart/2005/8/layout/orgChart1"/>
    <dgm:cxn modelId="{8700C46D-555A-4AC3-9687-FDBA918CD49B}" type="presOf" srcId="{89E76EC5-91CC-4F45-B3ED-986D1E2C25D7}" destId="{CBF94D43-41CB-4D0C-AC8A-BFB878FF7FB8}" srcOrd="1" destOrd="0" presId="urn:microsoft.com/office/officeart/2005/8/layout/orgChart1"/>
    <dgm:cxn modelId="{A3C5CE47-BF2D-4A18-92CE-C573221DCAB5}" srcId="{E3C04DB5-CCE7-4BF3-97C1-C2949A0A1C48}" destId="{39E78790-459F-455F-914B-5CE8256174C4}" srcOrd="0" destOrd="0" parTransId="{A7DC7354-11FF-4EBC-8415-13837C7CEBD5}" sibTransId="{E957DFE7-2B32-4B76-A6B8-D8F1619D3506}"/>
    <dgm:cxn modelId="{86B15207-C811-40B5-AF55-1EA95F377092}" type="presOf" srcId="{9C02B3E5-CAAD-4639-AAA3-A005F1F6799B}" destId="{C0C161DE-D9A7-4516-8813-5024F55117AC}" srcOrd="1" destOrd="0" presId="urn:microsoft.com/office/officeart/2005/8/layout/orgChart1"/>
    <dgm:cxn modelId="{A02B09CB-8654-4477-AF42-0AF1777C307D}" type="presOf" srcId="{3B52389D-B1CF-4C8F-9EB1-84019705227A}" destId="{5BBE254C-61BA-4902-811E-580A0AC6F86A}" srcOrd="1" destOrd="0" presId="urn:microsoft.com/office/officeart/2005/8/layout/orgChart1"/>
    <dgm:cxn modelId="{3F71E40A-16EF-4342-A059-8BB27164B10C}" srcId="{DAF3BCA0-D36E-4295-9E6A-7F296182C05C}" destId="{B446ADBA-DD81-487E-BE28-AAC19A0BD80A}" srcOrd="0" destOrd="0" parTransId="{E24C3A96-F69D-40B2-A759-9C0E0ECA3DE3}" sibTransId="{534DB374-9F66-4794-AEEB-DB01FA5716AF}"/>
    <dgm:cxn modelId="{56BA2378-0952-47C9-BD5B-C0312102D5EA}" type="presOf" srcId="{F87DFFA4-3EDC-4229-9D73-D72775A89D56}" destId="{6320D143-A3E8-4CF2-AD45-8AC5C2B8DBCC}" srcOrd="1" destOrd="0" presId="urn:microsoft.com/office/officeart/2005/8/layout/orgChart1"/>
    <dgm:cxn modelId="{4AF14E07-C5BE-450F-A2EF-A6C194FA3953}" type="presOf" srcId="{E93AF26E-E51B-4DCC-B929-3D8BB2005A5D}" destId="{D81ED9B2-AAD0-4CA7-8C0F-EB66B6F1E57A}" srcOrd="0" destOrd="0" presId="urn:microsoft.com/office/officeart/2005/8/layout/orgChart1"/>
    <dgm:cxn modelId="{6CC44D64-B2E3-4AEC-A305-44D2D9119ED6}" type="presOf" srcId="{CE3B9C96-B98C-4319-884A-6087FDB21C72}" destId="{0F6A7AF3-9082-4557-B702-80E6FC3250ED}" srcOrd="0" destOrd="0" presId="urn:microsoft.com/office/officeart/2005/8/layout/orgChart1"/>
    <dgm:cxn modelId="{72E474AE-9853-4E7A-BB67-35AFF97E8CC5}" srcId="{F87DFFA4-3EDC-4229-9D73-D72775A89D56}" destId="{FD341B66-2D28-4423-A1AE-1067A7F38115}" srcOrd="2" destOrd="0" parTransId="{6BCAFC65-76ED-48E9-BDBF-C5B30A4E0551}" sibTransId="{79C474B6-F7A9-4DB5-A9FB-9C1A40925158}"/>
    <dgm:cxn modelId="{59B0047A-64A7-4BD4-BB5E-E5E5547DEE47}" type="presOf" srcId="{9C02B3E5-CAAD-4639-AAA3-A005F1F6799B}" destId="{155BEB84-B1ED-4FA9-BA1B-82DA1613A434}" srcOrd="0" destOrd="0" presId="urn:microsoft.com/office/officeart/2005/8/layout/orgChart1"/>
    <dgm:cxn modelId="{7CC3B357-E876-456A-B6DA-847EC2A0D71B}" type="presOf" srcId="{E3C04DB5-CCE7-4BF3-97C1-C2949A0A1C48}" destId="{BDE9494A-72DD-4310-A371-3AEFAFD03AE6}" srcOrd="1" destOrd="0" presId="urn:microsoft.com/office/officeart/2005/8/layout/orgChart1"/>
    <dgm:cxn modelId="{9B4B3C58-67AF-43BE-A683-A601045BD430}" type="presOf" srcId="{F87DFFA4-3EDC-4229-9D73-D72775A89D56}" destId="{53BC0680-C4DF-454A-8490-8A584423C6D8}" srcOrd="0" destOrd="0" presId="urn:microsoft.com/office/officeart/2005/8/layout/orgChart1"/>
    <dgm:cxn modelId="{0CC55E06-8D43-45A8-912E-662BD09821CC}" type="presOf" srcId="{C9162002-ED9C-4BE1-AFCD-8B3D129E688F}" destId="{0B9ED4DA-D231-48E2-BAA6-3832ED0901A8}" srcOrd="1" destOrd="0" presId="urn:microsoft.com/office/officeart/2005/8/layout/orgChart1"/>
    <dgm:cxn modelId="{2CE2E012-4841-4D22-9E14-A32558AF6C48}" srcId="{DAF3BCA0-D36E-4295-9E6A-7F296182C05C}" destId="{3B52389D-B1CF-4C8F-9EB1-84019705227A}" srcOrd="2" destOrd="0" parTransId="{7D4097FE-E48C-45F9-8E77-2F67DE854501}" sibTransId="{016C0BD0-A84C-45C3-A222-90BD0F94CF1A}"/>
    <dgm:cxn modelId="{9C904A58-DB38-41E2-AADA-892016FB651C}" type="presOf" srcId="{E4C0F8C7-26C3-4A36-BCB7-2E732EAF66C1}" destId="{E98E0569-1A2F-4DFE-85A7-8F3C2A50FFC4}" srcOrd="0" destOrd="0" presId="urn:microsoft.com/office/officeart/2005/8/layout/orgChart1"/>
    <dgm:cxn modelId="{1701B6A1-DE71-4DF9-805B-03126F974CD9}" type="presOf" srcId="{E93AF26E-E51B-4DCC-B929-3D8BB2005A5D}" destId="{E583573C-5475-4FD1-8404-D80A9F90E689}" srcOrd="1" destOrd="0" presId="urn:microsoft.com/office/officeart/2005/8/layout/orgChart1"/>
    <dgm:cxn modelId="{9FE252EF-E2D9-4FB5-BC6E-7BDB3F6F58D8}" type="presOf" srcId="{6138CC78-CF99-4DA5-B665-E0AB96684643}" destId="{F7962EE3-0500-4F89-888F-819DFC5798D3}" srcOrd="1" destOrd="0" presId="urn:microsoft.com/office/officeart/2005/8/layout/orgChart1"/>
    <dgm:cxn modelId="{320E6DDF-9D34-4729-B10D-240527D89C27}" type="presOf" srcId="{0C73CD62-4E79-4C16-B872-16A509EBF08E}" destId="{4CA1A11E-27C8-4BC5-8AC5-76B1A5A81C7C}" srcOrd="0" destOrd="0" presId="urn:microsoft.com/office/officeart/2005/8/layout/orgChart1"/>
    <dgm:cxn modelId="{DA675C0A-D5C6-41B8-85E3-486B64FA7932}" type="presOf" srcId="{B446ADBA-DD81-487E-BE28-AAC19A0BD80A}" destId="{AFD2DD03-E989-4CFD-9556-75629E0E57FD}" srcOrd="1" destOrd="0" presId="urn:microsoft.com/office/officeart/2005/8/layout/orgChart1"/>
    <dgm:cxn modelId="{B361998E-3E71-485C-841A-C29F8BED0328}" type="presOf" srcId="{EEEF6288-45D9-449C-8D54-07ACE298AC29}" destId="{03497A2C-2C44-436E-80C2-F5FD3ECB692E}" srcOrd="0" destOrd="0" presId="urn:microsoft.com/office/officeart/2005/8/layout/orgChart1"/>
    <dgm:cxn modelId="{BA0C8DBB-E21A-4013-92D5-CEB1C1D9D0D3}" type="presOf" srcId="{6BCAFC65-76ED-48E9-BDBF-C5B30A4E0551}" destId="{CC8BB8A3-5E50-4239-BAA6-136D87C51382}" srcOrd="0" destOrd="0" presId="urn:microsoft.com/office/officeart/2005/8/layout/orgChart1"/>
    <dgm:cxn modelId="{AE3D1C29-0308-4A1B-B871-B34E44AD1D60}" type="presOf" srcId="{7AD186C9-0B7E-4714-97E7-EE54D5D2CC0D}" destId="{0B4D75EB-11DC-4FF7-A369-9857FAEF98A4}" srcOrd="1" destOrd="0" presId="urn:microsoft.com/office/officeart/2005/8/layout/orgChart1"/>
    <dgm:cxn modelId="{57C0F648-053B-49FC-9E78-67AC5EF50D6B}" type="presOf" srcId="{FA2DCD8D-9B9E-4A92-9A9F-6A40660F9A75}" destId="{C7D9BFCA-7AC2-4591-8B80-388686C4B1EC}" srcOrd="0" destOrd="0" presId="urn:microsoft.com/office/officeart/2005/8/layout/orgChart1"/>
    <dgm:cxn modelId="{D142CDC9-96B1-411B-947E-9A9FB9A13885}" type="presOf" srcId="{5B8A7762-6716-4D66-8BA5-6925F1B46DA5}" destId="{26D7F6F6-A9E7-46E1-8B96-DB95B57D3447}" srcOrd="0" destOrd="0" presId="urn:microsoft.com/office/officeart/2005/8/layout/orgChart1"/>
    <dgm:cxn modelId="{58C6F5ED-9D51-49A2-BA80-A6D41ABAB9DD}" type="presOf" srcId="{F8E761A8-14AD-4789-A529-F94766346BCA}" destId="{56D6EABF-AD03-430D-800F-AE06C117E732}" srcOrd="0" destOrd="0" presId="urn:microsoft.com/office/officeart/2005/8/layout/orgChart1"/>
    <dgm:cxn modelId="{D1332325-49F1-42B9-BE29-34ABD6F0639D}" srcId="{39E78790-459F-455F-914B-5CE8256174C4}" destId="{9C02B3E5-CAAD-4639-AAA3-A005F1F6799B}" srcOrd="1" destOrd="0" parTransId="{EEEF6288-45D9-449C-8D54-07ACE298AC29}" sibTransId="{4D031FAE-64F7-4B4A-B9F6-141A5B6530A7}"/>
    <dgm:cxn modelId="{1005D777-6F79-4DB0-A9C5-A85AF70E43DD}" type="presOf" srcId="{FD341B66-2D28-4423-A1AE-1067A7F38115}" destId="{823917DD-01EC-449C-BC95-2764C327023B}" srcOrd="1" destOrd="0" presId="urn:microsoft.com/office/officeart/2005/8/layout/orgChart1"/>
    <dgm:cxn modelId="{AAAF9D1F-D641-4ECC-9F46-5799F40DE90E}" srcId="{DAF3BCA0-D36E-4295-9E6A-7F296182C05C}" destId="{7AD186C9-0B7E-4714-97E7-EE54D5D2CC0D}" srcOrd="3" destOrd="0" parTransId="{F3D7A626-725E-4D37-9816-2D8C50CB4CA7}" sibTransId="{19592BCA-F7A1-41FE-B424-58484B371571}"/>
    <dgm:cxn modelId="{F6432777-CE6A-48AD-9147-1AD0781AB7E3}" type="presOf" srcId="{FA2DCD8D-9B9E-4A92-9A9F-6A40660F9A75}" destId="{A5195E0D-4E86-4163-8034-9300DAEC2029}" srcOrd="1" destOrd="0" presId="urn:microsoft.com/office/officeart/2005/8/layout/orgChart1"/>
    <dgm:cxn modelId="{C3A9EC1A-761C-40AB-8776-613A23B60286}" type="presOf" srcId="{F5A5203C-7AAA-4189-8A97-A89CDD6170E6}" destId="{26FC7416-684C-4DEA-B01C-FD07A7577FB6}" srcOrd="1" destOrd="0" presId="urn:microsoft.com/office/officeart/2005/8/layout/orgChart1"/>
    <dgm:cxn modelId="{A4658326-1D7C-46A6-9ED7-65B78BFECB89}" srcId="{DAF3BCA0-D36E-4295-9E6A-7F296182C05C}" destId="{303926F9-388D-4F39-B99F-9D62AD495AFA}" srcOrd="1" destOrd="0" parTransId="{FC52F58F-D172-4F87-97AE-FB42FEE9D167}" sibTransId="{BECEBC1E-D981-4D4E-9EA4-DD12464E54AD}"/>
    <dgm:cxn modelId="{C9BEF070-DCCE-4088-B985-35CF4D3682A7}" type="presOf" srcId="{DAF3BCA0-D36E-4295-9E6A-7F296182C05C}" destId="{515AD1EF-2315-4C74-B10B-E3858BF52FF0}" srcOrd="0" destOrd="0" presId="urn:microsoft.com/office/officeart/2005/8/layout/orgChart1"/>
    <dgm:cxn modelId="{D4880470-AB2A-4450-B92F-0102BF790F49}" type="presOf" srcId="{8EA1FEBD-76B4-48C9-AD17-6F2334B5D2E6}" destId="{D4C9B436-196D-4A9C-8F73-6C9C2DA3AF20}" srcOrd="0" destOrd="0" presId="urn:microsoft.com/office/officeart/2005/8/layout/orgChart1"/>
    <dgm:cxn modelId="{F8EF9596-AE95-48FC-B410-3026F761EC60}" type="presOf" srcId="{FC52F58F-D172-4F87-97AE-FB42FEE9D167}" destId="{86701FD2-0A44-44F9-BC9B-201A5B7EAF78}" srcOrd="0" destOrd="0" presId="urn:microsoft.com/office/officeart/2005/8/layout/orgChart1"/>
    <dgm:cxn modelId="{90177A22-464D-4C8B-ABB0-243532E6AD43}" type="presOf" srcId="{39E78790-459F-455F-914B-5CE8256174C4}" destId="{0037A62F-2AD0-4F76-B1AC-400DA06F0E8C}" srcOrd="1" destOrd="0" presId="urn:microsoft.com/office/officeart/2005/8/layout/orgChart1"/>
    <dgm:cxn modelId="{2FDE2509-5B45-4E6C-B153-C6A77D5A8FB8}" srcId="{DAF3BCA0-D36E-4295-9E6A-7F296182C05C}" destId="{F635EF84-E0AE-48F3-824A-B56F84F97564}" srcOrd="4" destOrd="0" parTransId="{C9BB7FFE-AB36-4688-A6A5-715614E50969}" sibTransId="{7544B4E5-74E4-485F-A279-7A35338945F6}"/>
    <dgm:cxn modelId="{EDBB97C8-CDAE-4FDB-BD61-C14A51A0232C}" type="presOf" srcId="{E24C3A96-F69D-40B2-A759-9C0E0ECA3DE3}" destId="{BA31AC26-8571-474C-BA74-373C62376EF1}" srcOrd="0" destOrd="0" presId="urn:microsoft.com/office/officeart/2005/8/layout/orgChart1"/>
    <dgm:cxn modelId="{A9117EEA-57D9-46C4-969A-EB21FB22C705}" type="presOf" srcId="{7D4097FE-E48C-45F9-8E77-2F67DE854501}" destId="{FECBE9FE-6291-4D9A-8810-EBC8B1466FA7}" srcOrd="0" destOrd="0" presId="urn:microsoft.com/office/officeart/2005/8/layout/orgChart1"/>
    <dgm:cxn modelId="{356F42C5-E4B1-47BF-834D-58081D6947B1}" type="presOf" srcId="{303926F9-388D-4F39-B99F-9D62AD495AFA}" destId="{6F05AD9E-5510-4CBC-AB77-5F9CEEBD88E3}" srcOrd="1" destOrd="0" presId="urn:microsoft.com/office/officeart/2005/8/layout/orgChart1"/>
    <dgm:cxn modelId="{8BE8D966-FC83-4205-882A-6FB2397AEF5A}" srcId="{39E78790-459F-455F-914B-5CE8256174C4}" destId="{2F4CD2CE-E5C7-458D-94B7-62401724F9B0}" srcOrd="3" destOrd="0" parTransId="{E233BCA3-BED1-42A0-BE53-D46EA8430F62}" sibTransId="{8C33A3E6-7B7D-4255-936A-30DF3F712845}"/>
    <dgm:cxn modelId="{FF6CFB20-F69C-44DA-AF84-BFE1D639EB3B}" type="presOf" srcId="{E233BCA3-BED1-42A0-BE53-D46EA8430F62}" destId="{76DBC342-C699-457C-9CE3-D788C56EDE9A}" srcOrd="0" destOrd="0" presId="urn:microsoft.com/office/officeart/2005/8/layout/orgChart1"/>
    <dgm:cxn modelId="{140D94A4-5A0A-4314-8869-A2E1E4FFB40D}" srcId="{FD341B66-2D28-4423-A1AE-1067A7F38115}" destId="{0C73CD62-4E79-4C16-B872-16A509EBF08E}" srcOrd="3" destOrd="0" parTransId="{8EA1FEBD-76B4-48C9-AD17-6F2334B5D2E6}" sibTransId="{BB393519-92C7-413C-8E6C-1EF69D170FF4}"/>
    <dgm:cxn modelId="{C5026B9C-633E-4CE1-BFDF-EFFB29DC9AE2}" type="presOf" srcId="{3B52389D-B1CF-4C8F-9EB1-84019705227A}" destId="{7D2D28ED-FE50-4EB8-8D4B-AC99D811EAA4}" srcOrd="0" destOrd="0" presId="urn:microsoft.com/office/officeart/2005/8/layout/orgChart1"/>
    <dgm:cxn modelId="{CE0872AF-73F3-4189-B531-9C2715250C99}" type="presOf" srcId="{89E76EC5-91CC-4F45-B3ED-986D1E2C25D7}" destId="{8C73F341-014D-4A2E-8216-A338085C07BF}" srcOrd="0" destOrd="0" presId="urn:microsoft.com/office/officeart/2005/8/layout/orgChart1"/>
    <dgm:cxn modelId="{EF632D5B-A35F-4A03-8C5D-5F6E4804E61E}" type="presOf" srcId="{B446ADBA-DD81-487E-BE28-AAC19A0BD80A}" destId="{9B5939D5-76C3-4C27-B642-A5B7398D78EF}" srcOrd="0" destOrd="0" presId="urn:microsoft.com/office/officeart/2005/8/layout/orgChart1"/>
    <dgm:cxn modelId="{C6EDF02A-7C1F-4441-AD6E-C0542FC9B8BF}" type="presOf" srcId="{F3D7A626-725E-4D37-9816-2D8C50CB4CA7}" destId="{4F17AC97-B83F-4E60-9F73-CADC8120DA90}" srcOrd="0" destOrd="0" presId="urn:microsoft.com/office/officeart/2005/8/layout/orgChart1"/>
    <dgm:cxn modelId="{3C1E1C4F-9A0E-4174-9292-3E3C9A646F8F}" type="presOf" srcId="{B868B9FC-8404-4CC8-83B6-C3CB3DD8435B}" destId="{8ACF2C4C-4869-4E1A-94FF-DD35D60ED424}" srcOrd="1" destOrd="0" presId="urn:microsoft.com/office/officeart/2005/8/layout/orgChart1"/>
    <dgm:cxn modelId="{60E386A0-E126-4B73-8B4F-D9102FA12763}" type="presOf" srcId="{4195B688-DF1A-4DDB-8E9C-1E6761CE5135}" destId="{A3FD0AF1-1B58-49F7-8E26-A943CF58A9D5}" srcOrd="0" destOrd="0" presId="urn:microsoft.com/office/officeart/2005/8/layout/orgChart1"/>
    <dgm:cxn modelId="{9C8AE2CC-8222-4B2D-8BDC-915F7EAB435E}" type="presOf" srcId="{7FEB2BDF-C919-44FB-B489-A81B5D31D025}" destId="{B3A046A6-3DF3-4F68-9A0C-6A5AA31105AF}" srcOrd="0" destOrd="0" presId="urn:microsoft.com/office/officeart/2005/8/layout/orgChart1"/>
    <dgm:cxn modelId="{309E378E-4CCB-40C2-A417-EBE62392C725}" type="presOf" srcId="{6138CC78-CF99-4DA5-B665-E0AB96684643}" destId="{19936873-1DF1-481E-BA09-717E76D8B86C}" srcOrd="0" destOrd="0" presId="urn:microsoft.com/office/officeart/2005/8/layout/orgChart1"/>
    <dgm:cxn modelId="{30D073DC-4F72-4860-8F2F-58D67C4D5AC1}" srcId="{FD341B66-2D28-4423-A1AE-1067A7F38115}" destId="{B868B9FC-8404-4CC8-83B6-C3CB3DD8435B}" srcOrd="4" destOrd="0" parTransId="{2090CCA8-C7ED-4E66-8A8A-9687B0D37A79}" sibTransId="{33FF2C1E-2AF7-4ADD-A272-77B3FD3E32B5}"/>
    <dgm:cxn modelId="{AFA5474F-E34A-468B-9000-2A8498FAE663}" type="presOf" srcId="{0C73CD62-4E79-4C16-B872-16A509EBF08E}" destId="{9B3F476E-7359-4666-979B-16AB31AB37AE}" srcOrd="1" destOrd="0" presId="urn:microsoft.com/office/officeart/2005/8/layout/orgChart1"/>
    <dgm:cxn modelId="{F3568928-C33F-4FB7-A496-1703E0C0DF89}" type="presOf" srcId="{A7DC7354-11FF-4EBC-8415-13837C7CEBD5}" destId="{F49473C4-52FF-4228-8171-13E2DBDC827F}" srcOrd="0" destOrd="0" presId="urn:microsoft.com/office/officeart/2005/8/layout/orgChart1"/>
    <dgm:cxn modelId="{12834780-E3EE-4D3B-9010-446AD23D6E1F}" srcId="{FD341B66-2D28-4423-A1AE-1067A7F38115}" destId="{F5A5203C-7AAA-4189-8A97-A89CDD6170E6}" srcOrd="1" destOrd="0" parTransId="{4118A9A8-3E5F-4E3B-8462-F110A8468B4E}" sibTransId="{F8463165-C1E6-41D1-B0ED-90BD0D0B435D}"/>
    <dgm:cxn modelId="{5CA8D8DF-CA3A-4D04-8343-BBB001EE8267}" srcId="{F87DFFA4-3EDC-4229-9D73-D72775A89D56}" destId="{E3C04DB5-CCE7-4BF3-97C1-C2949A0A1C48}" srcOrd="1" destOrd="0" parTransId="{F73F85C6-C2C9-42A6-918C-49A971F21A62}" sibTransId="{4D46618C-EB14-4BFB-A6EC-1589CA274B36}"/>
    <dgm:cxn modelId="{0371D6C6-E21F-4735-AC29-13A54A2D7299}" type="presOf" srcId="{4118A9A8-3E5F-4E3B-8462-F110A8468B4E}" destId="{E75CF1AD-1BA1-418A-A3A0-C33867B32FDC}" srcOrd="0" destOrd="0" presId="urn:microsoft.com/office/officeart/2005/8/layout/orgChart1"/>
    <dgm:cxn modelId="{994D6A9F-B5CE-4408-A079-3F38F3815011}" srcId="{FD341B66-2D28-4423-A1AE-1067A7F38115}" destId="{6138CC78-CF99-4DA5-B665-E0AB96684643}" srcOrd="2" destOrd="0" parTransId="{CE3B9C96-B98C-4319-884A-6087FDB21C72}" sibTransId="{A382C46B-D4D8-4F8E-B235-E8015E6EA44B}"/>
    <dgm:cxn modelId="{342C912F-EABA-4544-83D8-C555763E05EA}" type="presOf" srcId="{4B46D9A9-2C76-47D9-81CE-41D033299689}" destId="{46D6F280-AD2A-455D-B5AA-CAF92B762CA3}" srcOrd="0" destOrd="0" presId="urn:microsoft.com/office/officeart/2005/8/layout/orgChart1"/>
    <dgm:cxn modelId="{5CB94B13-A906-484B-9510-E25F1C9B86E5}" type="presOf" srcId="{303926F9-388D-4F39-B99F-9D62AD495AFA}" destId="{81675AE6-A209-4599-8F4F-B2A29E7608C1}" srcOrd="0" destOrd="0" presId="urn:microsoft.com/office/officeart/2005/8/layout/orgChart1"/>
    <dgm:cxn modelId="{CD3B7268-4BB4-41C0-82B4-602DD9044527}" srcId="{39E78790-459F-455F-914B-5CE8256174C4}" destId="{89E76EC5-91CC-4F45-B3ED-986D1E2C25D7}" srcOrd="0" destOrd="0" parTransId="{5B8A7762-6716-4D66-8BA5-6925F1B46DA5}" sibTransId="{64914035-A8EA-4389-9B00-9C078369E8CC}"/>
    <dgm:cxn modelId="{F6C45ADE-CCF0-48B1-8E22-EF0FE5254245}" srcId="{F87DFFA4-3EDC-4229-9D73-D72775A89D56}" destId="{DAF3BCA0-D36E-4295-9E6A-7F296182C05C}" srcOrd="0" destOrd="0" parTransId="{4195B688-DF1A-4DDB-8E9C-1E6761CE5135}" sibTransId="{C98D1898-25F4-4CAF-9744-775712882D0A}"/>
    <dgm:cxn modelId="{037649F5-D4F9-4E42-81DB-0E24BCE824A7}" type="presOf" srcId="{F635EF84-E0AE-48F3-824A-B56F84F97564}" destId="{5330959F-785D-4558-A076-13D5800DDC2E}" srcOrd="0" destOrd="0" presId="urn:microsoft.com/office/officeart/2005/8/layout/orgChart1"/>
    <dgm:cxn modelId="{A5A47D48-F442-48A6-9B5A-0CE3ADC0837F}" type="presOf" srcId="{F73F85C6-C2C9-42A6-918C-49A971F21A62}" destId="{27582242-8E28-4C6C-A010-A91EBB8F1E2A}" srcOrd="0" destOrd="0" presId="urn:microsoft.com/office/officeart/2005/8/layout/orgChart1"/>
    <dgm:cxn modelId="{A048A1D0-993D-41F0-B456-D0BCFA2ACE5A}" type="presOf" srcId="{C9BB7FFE-AB36-4688-A6A5-715614E50969}" destId="{12F138F2-864C-4A79-A415-7388BB1CEB5C}" srcOrd="0" destOrd="0" presId="urn:microsoft.com/office/officeart/2005/8/layout/orgChart1"/>
    <dgm:cxn modelId="{54E053EE-7182-40B2-BFD0-35EABD06BD38}" type="presOf" srcId="{C9162002-ED9C-4BE1-AFCD-8B3D129E688F}" destId="{A541C4F2-74E8-44E9-9722-4C812A6B28BA}" srcOrd="0" destOrd="0" presId="urn:microsoft.com/office/officeart/2005/8/layout/orgChart1"/>
    <dgm:cxn modelId="{52F00350-28B5-4755-908F-DEE73CFEB2A7}" type="presOf" srcId="{2F4CD2CE-E5C7-458D-94B7-62401724F9B0}" destId="{4E7CD94C-AFC9-47A9-9116-C217FB9C862C}" srcOrd="0" destOrd="0" presId="urn:microsoft.com/office/officeart/2005/8/layout/orgChart1"/>
    <dgm:cxn modelId="{9F0306ED-E36B-4966-ACFF-7F189FFDF711}" type="presOf" srcId="{7AD186C9-0B7E-4714-97E7-EE54D5D2CC0D}" destId="{52075D50-5DFC-4698-8EB5-9D1641B82376}" srcOrd="0" destOrd="0" presId="urn:microsoft.com/office/officeart/2005/8/layout/orgChart1"/>
    <dgm:cxn modelId="{6FA4C5EA-9947-426B-9D52-0040A535E94E}" type="presOf" srcId="{F635EF84-E0AE-48F3-824A-B56F84F97564}" destId="{79C342CE-8E6B-40D8-9012-ABC63359D287}" srcOrd="1" destOrd="0" presId="urn:microsoft.com/office/officeart/2005/8/layout/orgChart1"/>
    <dgm:cxn modelId="{CF027BC1-FEBD-4E77-9611-93A5B9D8ED7B}" type="presOf" srcId="{F5A5203C-7AAA-4189-8A97-A89CDD6170E6}" destId="{0A3619D0-DB2A-4E93-8B6E-90D073E29090}" srcOrd="0" destOrd="0" presId="urn:microsoft.com/office/officeart/2005/8/layout/orgChart1"/>
    <dgm:cxn modelId="{BAB2423D-EC20-45B4-AFE8-764493F352C5}" srcId="{FD341B66-2D28-4423-A1AE-1067A7F38115}" destId="{E93AF26E-E51B-4DCC-B929-3D8BB2005A5D}" srcOrd="5" destOrd="0" parTransId="{7FEB2BDF-C919-44FB-B489-A81B5D31D025}" sibTransId="{129E1846-816F-4E8E-B1DF-0AB238124816}"/>
    <dgm:cxn modelId="{5220BE9C-BA80-4B12-92B5-6F99867C1812}" type="presOf" srcId="{DAF3BCA0-D36E-4295-9E6A-7F296182C05C}" destId="{2DFBDE87-9501-483A-BF16-13908201D8B4}" srcOrd="1" destOrd="0" presId="urn:microsoft.com/office/officeart/2005/8/layout/orgChart1"/>
    <dgm:cxn modelId="{F0E3E384-9F23-44F7-B214-2C51E488916A}" srcId="{4B46D9A9-2C76-47D9-81CE-41D033299689}" destId="{F87DFFA4-3EDC-4229-9D73-D72775A89D56}" srcOrd="0" destOrd="0" parTransId="{915ECAC8-984D-42A9-9748-8E5DC539465D}" sibTransId="{85E9057D-6C91-4E8B-A0A1-03537B31A5AE}"/>
    <dgm:cxn modelId="{4D9E60C6-C084-422C-8861-45B87190F47C}" type="presOf" srcId="{39E78790-459F-455F-914B-5CE8256174C4}" destId="{431B890C-4604-42C0-973F-815C96989468}" srcOrd="0" destOrd="0" presId="urn:microsoft.com/office/officeart/2005/8/layout/orgChart1"/>
    <dgm:cxn modelId="{5D55939B-5F2A-46CF-BC64-263E7697843A}" type="presOf" srcId="{2090CCA8-C7ED-4E66-8A8A-9687B0D37A79}" destId="{CB328238-A427-47F7-B162-135111FDF01A}" srcOrd="0" destOrd="0" presId="urn:microsoft.com/office/officeart/2005/8/layout/orgChart1"/>
    <dgm:cxn modelId="{2BC74DFC-16AA-4166-B0AD-5FF0BEF0BFE1}" type="presOf" srcId="{B868B9FC-8404-4CC8-83B6-C3CB3DD8435B}" destId="{6F0C5920-630F-4585-B787-BEAA7777DF66}" srcOrd="0" destOrd="0" presId="urn:microsoft.com/office/officeart/2005/8/layout/orgChart1"/>
    <dgm:cxn modelId="{EB3AB25A-D356-47C6-BBA8-D2E1329CB241}" type="presOf" srcId="{FD341B66-2D28-4423-A1AE-1067A7F38115}" destId="{228581BB-5A4D-4719-9075-482881F098BF}" srcOrd="0" destOrd="0" presId="urn:microsoft.com/office/officeart/2005/8/layout/orgChart1"/>
    <dgm:cxn modelId="{0D8B95B6-16F7-4C47-95B8-46D4C615A3E6}" type="presOf" srcId="{E3C04DB5-CCE7-4BF3-97C1-C2949A0A1C48}" destId="{33650FFC-4E3C-4DE2-8D9D-FFC1AC154DC8}" srcOrd="0" destOrd="0" presId="urn:microsoft.com/office/officeart/2005/8/layout/orgChart1"/>
    <dgm:cxn modelId="{545D2ED3-83C4-4FB3-8325-1CAA98A00725}" type="presParOf" srcId="{46D6F280-AD2A-455D-B5AA-CAF92B762CA3}" destId="{BA6D6835-DDBC-478B-97C9-6B6656C17591}" srcOrd="0" destOrd="0" presId="urn:microsoft.com/office/officeart/2005/8/layout/orgChart1"/>
    <dgm:cxn modelId="{174F04E7-63BE-4B79-8049-5C52D49A0631}" type="presParOf" srcId="{BA6D6835-DDBC-478B-97C9-6B6656C17591}" destId="{5E57D120-4BD5-4ED4-8971-AEB78F6D7AD0}" srcOrd="0" destOrd="0" presId="urn:microsoft.com/office/officeart/2005/8/layout/orgChart1"/>
    <dgm:cxn modelId="{3DE0E625-6D92-4D5C-9187-207C4DE35AF1}" type="presParOf" srcId="{5E57D120-4BD5-4ED4-8971-AEB78F6D7AD0}" destId="{53BC0680-C4DF-454A-8490-8A584423C6D8}" srcOrd="0" destOrd="0" presId="urn:microsoft.com/office/officeart/2005/8/layout/orgChart1"/>
    <dgm:cxn modelId="{E2E99B5D-D914-4DE6-9D0A-C7A437F239C6}" type="presParOf" srcId="{5E57D120-4BD5-4ED4-8971-AEB78F6D7AD0}" destId="{6320D143-A3E8-4CF2-AD45-8AC5C2B8DBCC}" srcOrd="1" destOrd="0" presId="urn:microsoft.com/office/officeart/2005/8/layout/orgChart1"/>
    <dgm:cxn modelId="{5035B0F1-5504-4334-AA47-AB9B3AB49F57}" type="presParOf" srcId="{BA6D6835-DDBC-478B-97C9-6B6656C17591}" destId="{67B2A1F9-86F0-45F9-9F6C-B7DF81233E23}" srcOrd="1" destOrd="0" presId="urn:microsoft.com/office/officeart/2005/8/layout/orgChart1"/>
    <dgm:cxn modelId="{6EC6AE64-4C0C-4BDB-A302-A49575031323}" type="presParOf" srcId="{67B2A1F9-86F0-45F9-9F6C-B7DF81233E23}" destId="{A3FD0AF1-1B58-49F7-8E26-A943CF58A9D5}" srcOrd="0" destOrd="0" presId="urn:microsoft.com/office/officeart/2005/8/layout/orgChart1"/>
    <dgm:cxn modelId="{35EDB927-F6A6-4AFE-ADDC-3B2684C57348}" type="presParOf" srcId="{67B2A1F9-86F0-45F9-9F6C-B7DF81233E23}" destId="{C9CE12FE-587A-4DD0-8192-69E929886605}" srcOrd="1" destOrd="0" presId="urn:microsoft.com/office/officeart/2005/8/layout/orgChart1"/>
    <dgm:cxn modelId="{817C3CBE-8ECE-465D-BF82-02379EA172E3}" type="presParOf" srcId="{C9CE12FE-587A-4DD0-8192-69E929886605}" destId="{9235E70A-D073-47FB-BDF5-3B95A72B326F}" srcOrd="0" destOrd="0" presId="urn:microsoft.com/office/officeart/2005/8/layout/orgChart1"/>
    <dgm:cxn modelId="{12A12C07-EE9F-4B61-9C96-6046A853CAFD}" type="presParOf" srcId="{9235E70A-D073-47FB-BDF5-3B95A72B326F}" destId="{515AD1EF-2315-4C74-B10B-E3858BF52FF0}" srcOrd="0" destOrd="0" presId="urn:microsoft.com/office/officeart/2005/8/layout/orgChart1"/>
    <dgm:cxn modelId="{B050984B-B36A-4123-A0DA-1E1DBDB5FAAB}" type="presParOf" srcId="{9235E70A-D073-47FB-BDF5-3B95A72B326F}" destId="{2DFBDE87-9501-483A-BF16-13908201D8B4}" srcOrd="1" destOrd="0" presId="urn:microsoft.com/office/officeart/2005/8/layout/orgChart1"/>
    <dgm:cxn modelId="{988A632C-E06A-453B-9864-B3771764651A}" type="presParOf" srcId="{C9CE12FE-587A-4DD0-8192-69E929886605}" destId="{72D97881-9C6B-4115-84F0-A5360E8E0A41}" srcOrd="1" destOrd="0" presId="urn:microsoft.com/office/officeart/2005/8/layout/orgChart1"/>
    <dgm:cxn modelId="{E4E470CC-34D0-4A28-98F9-3AE97E5B3DCB}" type="presParOf" srcId="{72D97881-9C6B-4115-84F0-A5360E8E0A41}" destId="{BA31AC26-8571-474C-BA74-373C62376EF1}" srcOrd="0" destOrd="0" presId="urn:microsoft.com/office/officeart/2005/8/layout/orgChart1"/>
    <dgm:cxn modelId="{EBA7E6EA-A432-433A-BE47-2543B0F9FD2F}" type="presParOf" srcId="{72D97881-9C6B-4115-84F0-A5360E8E0A41}" destId="{5C897056-FF68-40CB-B91B-70403B291C7A}" srcOrd="1" destOrd="0" presId="urn:microsoft.com/office/officeart/2005/8/layout/orgChart1"/>
    <dgm:cxn modelId="{D76EB890-2DFF-414C-9864-EA68E771988C}" type="presParOf" srcId="{5C897056-FF68-40CB-B91B-70403B291C7A}" destId="{E0B69599-3A74-4124-BA23-05BF8F68D927}" srcOrd="0" destOrd="0" presId="urn:microsoft.com/office/officeart/2005/8/layout/orgChart1"/>
    <dgm:cxn modelId="{9F355360-7C53-4145-8AAA-2D7BB0229FEB}" type="presParOf" srcId="{E0B69599-3A74-4124-BA23-05BF8F68D927}" destId="{9B5939D5-76C3-4C27-B642-A5B7398D78EF}" srcOrd="0" destOrd="0" presId="urn:microsoft.com/office/officeart/2005/8/layout/orgChart1"/>
    <dgm:cxn modelId="{9B007A72-86DB-4993-89C6-CB6160F049CD}" type="presParOf" srcId="{E0B69599-3A74-4124-BA23-05BF8F68D927}" destId="{AFD2DD03-E989-4CFD-9556-75629E0E57FD}" srcOrd="1" destOrd="0" presId="urn:microsoft.com/office/officeart/2005/8/layout/orgChart1"/>
    <dgm:cxn modelId="{BEE92C0E-0371-49AB-BE5C-257BF24C3AD1}" type="presParOf" srcId="{5C897056-FF68-40CB-B91B-70403B291C7A}" destId="{8F5E1661-98AD-4423-9794-96F862EA4C75}" srcOrd="1" destOrd="0" presId="urn:microsoft.com/office/officeart/2005/8/layout/orgChart1"/>
    <dgm:cxn modelId="{5AADF0FA-4276-4BFB-A0B9-DCB3A936B7B5}" type="presParOf" srcId="{5C897056-FF68-40CB-B91B-70403B291C7A}" destId="{573F3E25-C4F3-4323-B17D-9F823FB2C3FB}" srcOrd="2" destOrd="0" presId="urn:microsoft.com/office/officeart/2005/8/layout/orgChart1"/>
    <dgm:cxn modelId="{CB5F7A27-FE5F-4C50-BF38-540179EFB449}" type="presParOf" srcId="{72D97881-9C6B-4115-84F0-A5360E8E0A41}" destId="{86701FD2-0A44-44F9-BC9B-201A5B7EAF78}" srcOrd="2" destOrd="0" presId="urn:microsoft.com/office/officeart/2005/8/layout/orgChart1"/>
    <dgm:cxn modelId="{CDF75C43-1838-44F7-9C71-B952E3F41E40}" type="presParOf" srcId="{72D97881-9C6B-4115-84F0-A5360E8E0A41}" destId="{AABD6AB1-F058-4007-BD59-9C60001B51F6}" srcOrd="3" destOrd="0" presId="urn:microsoft.com/office/officeart/2005/8/layout/orgChart1"/>
    <dgm:cxn modelId="{ABB15377-B270-470B-9F60-EF0D33BBC62F}" type="presParOf" srcId="{AABD6AB1-F058-4007-BD59-9C60001B51F6}" destId="{7088DD3B-5E12-4E28-A39B-A0BC9718CFEC}" srcOrd="0" destOrd="0" presId="urn:microsoft.com/office/officeart/2005/8/layout/orgChart1"/>
    <dgm:cxn modelId="{9A5FFD3F-3C03-454D-9C3C-ABCA7B448ACA}" type="presParOf" srcId="{7088DD3B-5E12-4E28-A39B-A0BC9718CFEC}" destId="{81675AE6-A209-4599-8F4F-B2A29E7608C1}" srcOrd="0" destOrd="0" presId="urn:microsoft.com/office/officeart/2005/8/layout/orgChart1"/>
    <dgm:cxn modelId="{46DE81A7-158B-44A9-A3D7-B16C18F20825}" type="presParOf" srcId="{7088DD3B-5E12-4E28-A39B-A0BC9718CFEC}" destId="{6F05AD9E-5510-4CBC-AB77-5F9CEEBD88E3}" srcOrd="1" destOrd="0" presId="urn:microsoft.com/office/officeart/2005/8/layout/orgChart1"/>
    <dgm:cxn modelId="{FF0CE292-88CF-480E-BC5C-93A44690DEF8}" type="presParOf" srcId="{AABD6AB1-F058-4007-BD59-9C60001B51F6}" destId="{8A8462EE-046E-46E7-B769-3AA709D4539A}" srcOrd="1" destOrd="0" presId="urn:microsoft.com/office/officeart/2005/8/layout/orgChart1"/>
    <dgm:cxn modelId="{88D3344A-C17A-46D1-BF13-D958D078D92A}" type="presParOf" srcId="{AABD6AB1-F058-4007-BD59-9C60001B51F6}" destId="{04B4BFDA-876C-4C09-9AAF-0EDEEF875641}" srcOrd="2" destOrd="0" presId="urn:microsoft.com/office/officeart/2005/8/layout/orgChart1"/>
    <dgm:cxn modelId="{6E2B571F-7C62-46BA-8063-1A6395626EF4}" type="presParOf" srcId="{72D97881-9C6B-4115-84F0-A5360E8E0A41}" destId="{FECBE9FE-6291-4D9A-8810-EBC8B1466FA7}" srcOrd="4" destOrd="0" presId="urn:microsoft.com/office/officeart/2005/8/layout/orgChart1"/>
    <dgm:cxn modelId="{AF0557C2-B4A7-4EFE-B9A7-647526AC9D0C}" type="presParOf" srcId="{72D97881-9C6B-4115-84F0-A5360E8E0A41}" destId="{1AD046F1-7C6B-4209-9EAF-85D4C8C54093}" srcOrd="5" destOrd="0" presId="urn:microsoft.com/office/officeart/2005/8/layout/orgChart1"/>
    <dgm:cxn modelId="{C3500346-EF2E-4075-9C42-44BC0D1211E6}" type="presParOf" srcId="{1AD046F1-7C6B-4209-9EAF-85D4C8C54093}" destId="{FAE16FD3-87D3-475C-9676-0E8D7CDD3DE5}" srcOrd="0" destOrd="0" presId="urn:microsoft.com/office/officeart/2005/8/layout/orgChart1"/>
    <dgm:cxn modelId="{EF09FE34-39CF-4A36-9401-EB9296D25B2D}" type="presParOf" srcId="{FAE16FD3-87D3-475C-9676-0E8D7CDD3DE5}" destId="{7D2D28ED-FE50-4EB8-8D4B-AC99D811EAA4}" srcOrd="0" destOrd="0" presId="urn:microsoft.com/office/officeart/2005/8/layout/orgChart1"/>
    <dgm:cxn modelId="{C0243719-47EF-4D35-BD09-3E8ABE9B0F3D}" type="presParOf" srcId="{FAE16FD3-87D3-475C-9676-0E8D7CDD3DE5}" destId="{5BBE254C-61BA-4902-811E-580A0AC6F86A}" srcOrd="1" destOrd="0" presId="urn:microsoft.com/office/officeart/2005/8/layout/orgChart1"/>
    <dgm:cxn modelId="{F73B6FCB-CD86-4E5C-B822-38AD7F600106}" type="presParOf" srcId="{1AD046F1-7C6B-4209-9EAF-85D4C8C54093}" destId="{B8918B8A-8E0A-4282-9063-D1DAFD830D92}" srcOrd="1" destOrd="0" presId="urn:microsoft.com/office/officeart/2005/8/layout/orgChart1"/>
    <dgm:cxn modelId="{3B6D13A2-9486-47CF-8D39-001920AA29D8}" type="presParOf" srcId="{1AD046F1-7C6B-4209-9EAF-85D4C8C54093}" destId="{D55B01A3-734D-4845-A534-BAD85EAD4E9C}" srcOrd="2" destOrd="0" presId="urn:microsoft.com/office/officeart/2005/8/layout/orgChart1"/>
    <dgm:cxn modelId="{8CBF98BD-92B0-474E-A251-7A68F95320FC}" type="presParOf" srcId="{72D97881-9C6B-4115-84F0-A5360E8E0A41}" destId="{4F17AC97-B83F-4E60-9F73-CADC8120DA90}" srcOrd="6" destOrd="0" presId="urn:microsoft.com/office/officeart/2005/8/layout/orgChart1"/>
    <dgm:cxn modelId="{2E6F4299-750A-4942-94BD-3E9B9EEC4583}" type="presParOf" srcId="{72D97881-9C6B-4115-84F0-A5360E8E0A41}" destId="{EBB498F5-935D-4972-83D1-782CF7FA05EA}" srcOrd="7" destOrd="0" presId="urn:microsoft.com/office/officeart/2005/8/layout/orgChart1"/>
    <dgm:cxn modelId="{8D3D0A76-D3CA-42E5-A536-2F9B77460D70}" type="presParOf" srcId="{EBB498F5-935D-4972-83D1-782CF7FA05EA}" destId="{E62C6B15-9AED-4110-9131-D5EE064B3800}" srcOrd="0" destOrd="0" presId="urn:microsoft.com/office/officeart/2005/8/layout/orgChart1"/>
    <dgm:cxn modelId="{27C340B1-B19E-41AE-AEFD-92AA8412A56B}" type="presParOf" srcId="{E62C6B15-9AED-4110-9131-D5EE064B3800}" destId="{52075D50-5DFC-4698-8EB5-9D1641B82376}" srcOrd="0" destOrd="0" presId="urn:microsoft.com/office/officeart/2005/8/layout/orgChart1"/>
    <dgm:cxn modelId="{57D8BBC2-9EE7-4726-B678-01BA51B34B3C}" type="presParOf" srcId="{E62C6B15-9AED-4110-9131-D5EE064B3800}" destId="{0B4D75EB-11DC-4FF7-A369-9857FAEF98A4}" srcOrd="1" destOrd="0" presId="urn:microsoft.com/office/officeart/2005/8/layout/orgChart1"/>
    <dgm:cxn modelId="{86475C76-EF09-4048-B626-E0EDEC01C1A8}" type="presParOf" srcId="{EBB498F5-935D-4972-83D1-782CF7FA05EA}" destId="{0BFE96A5-3489-4C2E-ABC0-E78F3A8D3888}" srcOrd="1" destOrd="0" presId="urn:microsoft.com/office/officeart/2005/8/layout/orgChart1"/>
    <dgm:cxn modelId="{9EBE2E66-BB15-43A2-BA92-7A6E8B8B42F4}" type="presParOf" srcId="{EBB498F5-935D-4972-83D1-782CF7FA05EA}" destId="{CDE21FA9-8064-4B64-9DC7-688B3665B3BE}" srcOrd="2" destOrd="0" presId="urn:microsoft.com/office/officeart/2005/8/layout/orgChart1"/>
    <dgm:cxn modelId="{A83EEECB-36D4-41A5-A4DF-D5163E2CBC9F}" type="presParOf" srcId="{72D97881-9C6B-4115-84F0-A5360E8E0A41}" destId="{12F138F2-864C-4A79-A415-7388BB1CEB5C}" srcOrd="8" destOrd="0" presId="urn:microsoft.com/office/officeart/2005/8/layout/orgChart1"/>
    <dgm:cxn modelId="{2A7AD633-D2E4-48E5-ADB3-BE767CA1944A}" type="presParOf" srcId="{72D97881-9C6B-4115-84F0-A5360E8E0A41}" destId="{FD6E3B96-5F5E-4B47-95AB-A0E94B565651}" srcOrd="9" destOrd="0" presId="urn:microsoft.com/office/officeart/2005/8/layout/orgChart1"/>
    <dgm:cxn modelId="{73FCEC2B-FCFF-48B6-B9F8-47CE4349DA11}" type="presParOf" srcId="{FD6E3B96-5F5E-4B47-95AB-A0E94B565651}" destId="{721EF2D4-74FA-4D20-96CF-15CB16B01F61}" srcOrd="0" destOrd="0" presId="urn:microsoft.com/office/officeart/2005/8/layout/orgChart1"/>
    <dgm:cxn modelId="{FFDA4508-E179-434E-BBB6-26731ABE03E8}" type="presParOf" srcId="{721EF2D4-74FA-4D20-96CF-15CB16B01F61}" destId="{5330959F-785D-4558-A076-13D5800DDC2E}" srcOrd="0" destOrd="0" presId="urn:microsoft.com/office/officeart/2005/8/layout/orgChart1"/>
    <dgm:cxn modelId="{612E1FC5-350D-4D7D-B157-B6B223998E82}" type="presParOf" srcId="{721EF2D4-74FA-4D20-96CF-15CB16B01F61}" destId="{79C342CE-8E6B-40D8-9012-ABC63359D287}" srcOrd="1" destOrd="0" presId="urn:microsoft.com/office/officeart/2005/8/layout/orgChart1"/>
    <dgm:cxn modelId="{18AF3BAB-2A6B-4D43-8300-9579B2355AF9}" type="presParOf" srcId="{FD6E3B96-5F5E-4B47-95AB-A0E94B565651}" destId="{8F21DD88-1748-47A9-9E21-742DC061DD57}" srcOrd="1" destOrd="0" presId="urn:microsoft.com/office/officeart/2005/8/layout/orgChart1"/>
    <dgm:cxn modelId="{008B93C9-73EB-4CBB-939B-3EE440C3630B}" type="presParOf" srcId="{FD6E3B96-5F5E-4B47-95AB-A0E94B565651}" destId="{A01F342D-EC99-4705-BEB6-24BAF83B912D}" srcOrd="2" destOrd="0" presId="urn:microsoft.com/office/officeart/2005/8/layout/orgChart1"/>
    <dgm:cxn modelId="{D2475A27-8F67-4CD8-90F9-F83BB7CC72A4}" type="presParOf" srcId="{C9CE12FE-587A-4DD0-8192-69E929886605}" destId="{7A455B45-F944-4D86-A990-2B4FCEF15F8A}" srcOrd="2" destOrd="0" presId="urn:microsoft.com/office/officeart/2005/8/layout/orgChart1"/>
    <dgm:cxn modelId="{3A57D84A-E467-4A4F-8C3B-71644F41EF4E}" type="presParOf" srcId="{67B2A1F9-86F0-45F9-9F6C-B7DF81233E23}" destId="{27582242-8E28-4C6C-A010-A91EBB8F1E2A}" srcOrd="2" destOrd="0" presId="urn:microsoft.com/office/officeart/2005/8/layout/orgChart1"/>
    <dgm:cxn modelId="{1F891409-C8D1-4E80-9146-B7E625B0437D}" type="presParOf" srcId="{67B2A1F9-86F0-45F9-9F6C-B7DF81233E23}" destId="{F5DAB99B-4FB0-4982-BDDB-25247866050A}" srcOrd="3" destOrd="0" presId="urn:microsoft.com/office/officeart/2005/8/layout/orgChart1"/>
    <dgm:cxn modelId="{81161780-D62E-4202-AE3C-E94E4EC8273B}" type="presParOf" srcId="{F5DAB99B-4FB0-4982-BDDB-25247866050A}" destId="{D9A63AA9-5D29-4FC8-AA05-F196CE5971FB}" srcOrd="0" destOrd="0" presId="urn:microsoft.com/office/officeart/2005/8/layout/orgChart1"/>
    <dgm:cxn modelId="{69501C72-639E-476B-855E-61C0A162C9F5}" type="presParOf" srcId="{D9A63AA9-5D29-4FC8-AA05-F196CE5971FB}" destId="{33650FFC-4E3C-4DE2-8D9D-FFC1AC154DC8}" srcOrd="0" destOrd="0" presId="urn:microsoft.com/office/officeart/2005/8/layout/orgChart1"/>
    <dgm:cxn modelId="{1DFBDC7E-8FB3-4A24-B6A8-6C6118E0B902}" type="presParOf" srcId="{D9A63AA9-5D29-4FC8-AA05-F196CE5971FB}" destId="{BDE9494A-72DD-4310-A371-3AEFAFD03AE6}" srcOrd="1" destOrd="0" presId="urn:microsoft.com/office/officeart/2005/8/layout/orgChart1"/>
    <dgm:cxn modelId="{0553F89A-D981-4507-B543-D68B63049E61}" type="presParOf" srcId="{F5DAB99B-4FB0-4982-BDDB-25247866050A}" destId="{77C0CCC0-ABC6-46D6-BE56-55325FA26DAA}" srcOrd="1" destOrd="0" presId="urn:microsoft.com/office/officeart/2005/8/layout/orgChart1"/>
    <dgm:cxn modelId="{30F623B3-4123-4C3E-9EC3-75BA56F8FD08}" type="presParOf" srcId="{77C0CCC0-ABC6-46D6-BE56-55325FA26DAA}" destId="{F49473C4-52FF-4228-8171-13E2DBDC827F}" srcOrd="0" destOrd="0" presId="urn:microsoft.com/office/officeart/2005/8/layout/orgChart1"/>
    <dgm:cxn modelId="{068F57D0-0D71-45F4-9BC1-6A9E4B4CEA38}" type="presParOf" srcId="{77C0CCC0-ABC6-46D6-BE56-55325FA26DAA}" destId="{81A43DE7-C893-4BF3-857F-A38F9485A6D7}" srcOrd="1" destOrd="0" presId="urn:microsoft.com/office/officeart/2005/8/layout/orgChart1"/>
    <dgm:cxn modelId="{A8D961B9-32DF-40F2-8890-E26A881319CD}" type="presParOf" srcId="{81A43DE7-C893-4BF3-857F-A38F9485A6D7}" destId="{39578BF2-9B76-4993-BCD6-7279C64B4FB2}" srcOrd="0" destOrd="0" presId="urn:microsoft.com/office/officeart/2005/8/layout/orgChart1"/>
    <dgm:cxn modelId="{866C8313-C9F9-4BC6-9D71-0110DB91BD51}" type="presParOf" srcId="{39578BF2-9B76-4993-BCD6-7279C64B4FB2}" destId="{431B890C-4604-42C0-973F-815C96989468}" srcOrd="0" destOrd="0" presId="urn:microsoft.com/office/officeart/2005/8/layout/orgChart1"/>
    <dgm:cxn modelId="{57539CB2-8998-4A68-BB3D-305E89DC9DBE}" type="presParOf" srcId="{39578BF2-9B76-4993-BCD6-7279C64B4FB2}" destId="{0037A62F-2AD0-4F76-B1AC-400DA06F0E8C}" srcOrd="1" destOrd="0" presId="urn:microsoft.com/office/officeart/2005/8/layout/orgChart1"/>
    <dgm:cxn modelId="{C4014B8E-71F3-488F-B293-BB37A4FB7197}" type="presParOf" srcId="{81A43DE7-C893-4BF3-857F-A38F9485A6D7}" destId="{A49D6A05-177F-4671-9298-F1C7C533790C}" srcOrd="1" destOrd="0" presId="urn:microsoft.com/office/officeart/2005/8/layout/orgChart1"/>
    <dgm:cxn modelId="{6A7F2511-2F25-4C1E-88EF-60F4DE3B6533}" type="presParOf" srcId="{A49D6A05-177F-4671-9298-F1C7C533790C}" destId="{26D7F6F6-A9E7-46E1-8B96-DB95B57D3447}" srcOrd="0" destOrd="0" presId="urn:microsoft.com/office/officeart/2005/8/layout/orgChart1"/>
    <dgm:cxn modelId="{71CBD194-9E9E-4EFD-9940-F48CFC8CE0F1}" type="presParOf" srcId="{A49D6A05-177F-4671-9298-F1C7C533790C}" destId="{5B9119F1-586C-4028-AD24-E07BFBBE72B9}" srcOrd="1" destOrd="0" presId="urn:microsoft.com/office/officeart/2005/8/layout/orgChart1"/>
    <dgm:cxn modelId="{0A7E1EB5-BD71-4C88-829D-1B8286182EC3}" type="presParOf" srcId="{5B9119F1-586C-4028-AD24-E07BFBBE72B9}" destId="{7342A453-51DC-4076-BA07-E645A9EA89CA}" srcOrd="0" destOrd="0" presId="urn:microsoft.com/office/officeart/2005/8/layout/orgChart1"/>
    <dgm:cxn modelId="{BF7581EF-70F6-417C-9E77-EA3A92ADB61D}" type="presParOf" srcId="{7342A453-51DC-4076-BA07-E645A9EA89CA}" destId="{8C73F341-014D-4A2E-8216-A338085C07BF}" srcOrd="0" destOrd="0" presId="urn:microsoft.com/office/officeart/2005/8/layout/orgChart1"/>
    <dgm:cxn modelId="{0F876554-A670-4C93-84B3-121DCCF29D6B}" type="presParOf" srcId="{7342A453-51DC-4076-BA07-E645A9EA89CA}" destId="{CBF94D43-41CB-4D0C-AC8A-BFB878FF7FB8}" srcOrd="1" destOrd="0" presId="urn:microsoft.com/office/officeart/2005/8/layout/orgChart1"/>
    <dgm:cxn modelId="{5A375190-9551-45F6-B120-99DE4A0C2C44}" type="presParOf" srcId="{5B9119F1-586C-4028-AD24-E07BFBBE72B9}" destId="{06139022-FFD9-40A6-BE1A-EEA131632064}" srcOrd="1" destOrd="0" presId="urn:microsoft.com/office/officeart/2005/8/layout/orgChart1"/>
    <dgm:cxn modelId="{9E4407CD-BD33-4292-8473-BD5FDA04035F}" type="presParOf" srcId="{5B9119F1-586C-4028-AD24-E07BFBBE72B9}" destId="{060FCD5C-960F-47A9-AE3F-DDBD1992CA96}" srcOrd="2" destOrd="0" presId="urn:microsoft.com/office/officeart/2005/8/layout/orgChart1"/>
    <dgm:cxn modelId="{BB5FAEF5-65FD-44F9-8A7E-2E1E29337235}" type="presParOf" srcId="{A49D6A05-177F-4671-9298-F1C7C533790C}" destId="{03497A2C-2C44-436E-80C2-F5FD3ECB692E}" srcOrd="2" destOrd="0" presId="urn:microsoft.com/office/officeart/2005/8/layout/orgChart1"/>
    <dgm:cxn modelId="{8AF64D3A-43E3-4A01-9C5B-D14B3AA89C8A}" type="presParOf" srcId="{A49D6A05-177F-4671-9298-F1C7C533790C}" destId="{14075E63-6E3E-40FB-AB02-4ADB85752D9E}" srcOrd="3" destOrd="0" presId="urn:microsoft.com/office/officeart/2005/8/layout/orgChart1"/>
    <dgm:cxn modelId="{CDE2C7FA-7351-4202-81F4-D4281E1E7574}" type="presParOf" srcId="{14075E63-6E3E-40FB-AB02-4ADB85752D9E}" destId="{17A6C89F-F4E6-4534-9B00-33C266C72116}" srcOrd="0" destOrd="0" presId="urn:microsoft.com/office/officeart/2005/8/layout/orgChart1"/>
    <dgm:cxn modelId="{BFBC6143-F45F-46DB-B318-124F0C004F8E}" type="presParOf" srcId="{17A6C89F-F4E6-4534-9B00-33C266C72116}" destId="{155BEB84-B1ED-4FA9-BA1B-82DA1613A434}" srcOrd="0" destOrd="0" presId="urn:microsoft.com/office/officeart/2005/8/layout/orgChart1"/>
    <dgm:cxn modelId="{1D3CF83D-6EA5-46B2-95D5-6C33AF7D1B31}" type="presParOf" srcId="{17A6C89F-F4E6-4534-9B00-33C266C72116}" destId="{C0C161DE-D9A7-4516-8813-5024F55117AC}" srcOrd="1" destOrd="0" presId="urn:microsoft.com/office/officeart/2005/8/layout/orgChart1"/>
    <dgm:cxn modelId="{3C1F209A-25BA-4A4E-BCDA-64A381B3B011}" type="presParOf" srcId="{14075E63-6E3E-40FB-AB02-4ADB85752D9E}" destId="{A8E5244B-4102-493F-AF27-66D542AD0801}" srcOrd="1" destOrd="0" presId="urn:microsoft.com/office/officeart/2005/8/layout/orgChart1"/>
    <dgm:cxn modelId="{BE1D7249-CFDE-4FB7-A6EC-C86848287AC5}" type="presParOf" srcId="{14075E63-6E3E-40FB-AB02-4ADB85752D9E}" destId="{B8E6F3A1-F3C3-4937-96AD-94DD238F9D8B}" srcOrd="2" destOrd="0" presId="urn:microsoft.com/office/officeart/2005/8/layout/orgChart1"/>
    <dgm:cxn modelId="{EE5D1439-6309-4226-A6E5-E8D1834AE42D}" type="presParOf" srcId="{A49D6A05-177F-4671-9298-F1C7C533790C}" destId="{E98E0569-1A2F-4DFE-85A7-8F3C2A50FFC4}" srcOrd="4" destOrd="0" presId="urn:microsoft.com/office/officeart/2005/8/layout/orgChart1"/>
    <dgm:cxn modelId="{640F8729-16E1-47DA-9CDC-5E4D736F9E5F}" type="presParOf" srcId="{A49D6A05-177F-4671-9298-F1C7C533790C}" destId="{01EDAC0C-5852-4868-916A-0C76E3474578}" srcOrd="5" destOrd="0" presId="urn:microsoft.com/office/officeart/2005/8/layout/orgChart1"/>
    <dgm:cxn modelId="{F42897F0-CBE8-4DCB-BA5D-02CA20A557D1}" type="presParOf" srcId="{01EDAC0C-5852-4868-916A-0C76E3474578}" destId="{7D3328BA-D6ED-4C9C-937C-842BEE85ABE9}" srcOrd="0" destOrd="0" presId="urn:microsoft.com/office/officeart/2005/8/layout/orgChart1"/>
    <dgm:cxn modelId="{284B5E8C-2AF0-4DE0-84F3-CE30E6EBD63C}" type="presParOf" srcId="{7D3328BA-D6ED-4C9C-937C-842BEE85ABE9}" destId="{C7D9BFCA-7AC2-4591-8B80-388686C4B1EC}" srcOrd="0" destOrd="0" presId="urn:microsoft.com/office/officeart/2005/8/layout/orgChart1"/>
    <dgm:cxn modelId="{0CD4D434-5807-4D5E-B424-FB2778DBD6F8}" type="presParOf" srcId="{7D3328BA-D6ED-4C9C-937C-842BEE85ABE9}" destId="{A5195E0D-4E86-4163-8034-9300DAEC2029}" srcOrd="1" destOrd="0" presId="urn:microsoft.com/office/officeart/2005/8/layout/orgChart1"/>
    <dgm:cxn modelId="{85D1B532-8679-4FAD-8AEA-93C0AB2F1E68}" type="presParOf" srcId="{01EDAC0C-5852-4868-916A-0C76E3474578}" destId="{C0B4F1C1-A905-42DB-8EEE-0CF31EE82366}" srcOrd="1" destOrd="0" presId="urn:microsoft.com/office/officeart/2005/8/layout/orgChart1"/>
    <dgm:cxn modelId="{4429E698-D734-47D9-BF9F-A0E11A7B2619}" type="presParOf" srcId="{01EDAC0C-5852-4868-916A-0C76E3474578}" destId="{2D159C86-BB69-4E0A-9FD2-FEB7AAB17E51}" srcOrd="2" destOrd="0" presId="urn:microsoft.com/office/officeart/2005/8/layout/orgChart1"/>
    <dgm:cxn modelId="{45CA8F99-DBCA-46C5-8315-5CE459E5FD58}" type="presParOf" srcId="{A49D6A05-177F-4671-9298-F1C7C533790C}" destId="{76DBC342-C699-457C-9CE3-D788C56EDE9A}" srcOrd="6" destOrd="0" presId="urn:microsoft.com/office/officeart/2005/8/layout/orgChart1"/>
    <dgm:cxn modelId="{CB628D3A-04AB-4D62-A824-84A758085692}" type="presParOf" srcId="{A49D6A05-177F-4671-9298-F1C7C533790C}" destId="{FBFE7173-9DCB-4540-B3DB-66A643360CA3}" srcOrd="7" destOrd="0" presId="urn:microsoft.com/office/officeart/2005/8/layout/orgChart1"/>
    <dgm:cxn modelId="{A3474656-C423-4CF1-8AD0-201EC1084D53}" type="presParOf" srcId="{FBFE7173-9DCB-4540-B3DB-66A643360CA3}" destId="{5C6081EE-6B24-495B-8423-ECFEBA75ADED}" srcOrd="0" destOrd="0" presId="urn:microsoft.com/office/officeart/2005/8/layout/orgChart1"/>
    <dgm:cxn modelId="{225AE7A5-77DC-41A0-869B-5E51E589D523}" type="presParOf" srcId="{5C6081EE-6B24-495B-8423-ECFEBA75ADED}" destId="{4E7CD94C-AFC9-47A9-9116-C217FB9C862C}" srcOrd="0" destOrd="0" presId="urn:microsoft.com/office/officeart/2005/8/layout/orgChart1"/>
    <dgm:cxn modelId="{077F1F1F-30DB-4B7C-BF36-B914D70B2FB7}" type="presParOf" srcId="{5C6081EE-6B24-495B-8423-ECFEBA75ADED}" destId="{9F45CF81-631B-4C99-A8A7-84A995B46FA2}" srcOrd="1" destOrd="0" presId="urn:microsoft.com/office/officeart/2005/8/layout/orgChart1"/>
    <dgm:cxn modelId="{DEA4E887-9705-49E7-9E77-6702B247E8AB}" type="presParOf" srcId="{FBFE7173-9DCB-4540-B3DB-66A643360CA3}" destId="{DE1C4E5E-2EA4-497B-A6D2-20F5143A25C1}" srcOrd="1" destOrd="0" presId="urn:microsoft.com/office/officeart/2005/8/layout/orgChart1"/>
    <dgm:cxn modelId="{F7E0B513-04F7-4FEA-A298-00694A240B94}" type="presParOf" srcId="{FBFE7173-9DCB-4540-B3DB-66A643360CA3}" destId="{ABBE245A-17E1-471C-8753-947E7D9A2DA9}" srcOrd="2" destOrd="0" presId="urn:microsoft.com/office/officeart/2005/8/layout/orgChart1"/>
    <dgm:cxn modelId="{27AC9D72-70D8-401A-B124-B5E1DBD42AD8}" type="presParOf" srcId="{81A43DE7-C893-4BF3-857F-A38F9485A6D7}" destId="{A11C7EF7-8AE8-434F-8D8C-06550D474139}" srcOrd="2" destOrd="0" presId="urn:microsoft.com/office/officeart/2005/8/layout/orgChart1"/>
    <dgm:cxn modelId="{EC9B66F4-AD1F-42E2-B258-C0325EF9DDDB}" type="presParOf" srcId="{F5DAB99B-4FB0-4982-BDDB-25247866050A}" destId="{1FB76714-C001-4448-92F6-7310F89E7F86}" srcOrd="2" destOrd="0" presId="urn:microsoft.com/office/officeart/2005/8/layout/orgChart1"/>
    <dgm:cxn modelId="{B4A4F965-74A2-4EA9-A609-9FD5268D981D}" type="presParOf" srcId="{67B2A1F9-86F0-45F9-9F6C-B7DF81233E23}" destId="{CC8BB8A3-5E50-4239-BAA6-136D87C51382}" srcOrd="4" destOrd="0" presId="urn:microsoft.com/office/officeart/2005/8/layout/orgChart1"/>
    <dgm:cxn modelId="{C4F73C02-E356-48AE-B230-D36EC60ADD11}" type="presParOf" srcId="{67B2A1F9-86F0-45F9-9F6C-B7DF81233E23}" destId="{4D054878-D4D5-4D3A-A936-BFF80183C651}" srcOrd="5" destOrd="0" presId="urn:microsoft.com/office/officeart/2005/8/layout/orgChart1"/>
    <dgm:cxn modelId="{0C501520-8952-4708-A653-B0C9F84C55BC}" type="presParOf" srcId="{4D054878-D4D5-4D3A-A936-BFF80183C651}" destId="{0404D6BF-A4F1-459B-BD14-9DC85105EDA9}" srcOrd="0" destOrd="0" presId="urn:microsoft.com/office/officeart/2005/8/layout/orgChart1"/>
    <dgm:cxn modelId="{01005EED-016E-47D6-A084-83E55B22735E}" type="presParOf" srcId="{0404D6BF-A4F1-459B-BD14-9DC85105EDA9}" destId="{228581BB-5A4D-4719-9075-482881F098BF}" srcOrd="0" destOrd="0" presId="urn:microsoft.com/office/officeart/2005/8/layout/orgChart1"/>
    <dgm:cxn modelId="{AB2AC596-38A2-47E7-B40D-0B69FE10B8B3}" type="presParOf" srcId="{0404D6BF-A4F1-459B-BD14-9DC85105EDA9}" destId="{823917DD-01EC-449C-BC95-2764C327023B}" srcOrd="1" destOrd="0" presId="urn:microsoft.com/office/officeart/2005/8/layout/orgChart1"/>
    <dgm:cxn modelId="{2A6D39F4-6FD4-4BD5-811A-9DDEBC98F247}" type="presParOf" srcId="{4D054878-D4D5-4D3A-A936-BFF80183C651}" destId="{08C0E7E2-87AA-42CA-9B5A-A2BBBB2560DC}" srcOrd="1" destOrd="0" presId="urn:microsoft.com/office/officeart/2005/8/layout/orgChart1"/>
    <dgm:cxn modelId="{A590BB32-974B-419C-A7F3-6C13C26E6D8F}" type="presParOf" srcId="{08C0E7E2-87AA-42CA-9B5A-A2BBBB2560DC}" destId="{56D6EABF-AD03-430D-800F-AE06C117E732}" srcOrd="0" destOrd="0" presId="urn:microsoft.com/office/officeart/2005/8/layout/orgChart1"/>
    <dgm:cxn modelId="{8C3E150F-1C57-4B20-B988-9662F5CAA283}" type="presParOf" srcId="{08C0E7E2-87AA-42CA-9B5A-A2BBBB2560DC}" destId="{27DE48B4-AE62-4A0B-931F-E16AE2C72740}" srcOrd="1" destOrd="0" presId="urn:microsoft.com/office/officeart/2005/8/layout/orgChart1"/>
    <dgm:cxn modelId="{7A6BB375-9A0A-4EAD-9F6D-A446675FECF4}" type="presParOf" srcId="{27DE48B4-AE62-4A0B-931F-E16AE2C72740}" destId="{D0C4D849-A01E-451C-8727-594947F52463}" srcOrd="0" destOrd="0" presId="urn:microsoft.com/office/officeart/2005/8/layout/orgChart1"/>
    <dgm:cxn modelId="{DBCD7BC1-FE54-4C66-9AB7-5923E4E7C346}" type="presParOf" srcId="{D0C4D849-A01E-451C-8727-594947F52463}" destId="{A541C4F2-74E8-44E9-9722-4C812A6B28BA}" srcOrd="0" destOrd="0" presId="urn:microsoft.com/office/officeart/2005/8/layout/orgChart1"/>
    <dgm:cxn modelId="{3B4A8CCC-833B-4A5D-A48D-749A519909DF}" type="presParOf" srcId="{D0C4D849-A01E-451C-8727-594947F52463}" destId="{0B9ED4DA-D231-48E2-BAA6-3832ED0901A8}" srcOrd="1" destOrd="0" presId="urn:microsoft.com/office/officeart/2005/8/layout/orgChart1"/>
    <dgm:cxn modelId="{96060E48-6082-4661-AAA4-223860A538C8}" type="presParOf" srcId="{27DE48B4-AE62-4A0B-931F-E16AE2C72740}" destId="{EB8ECA05-1B8C-4EDA-A8D4-93D34EB1C70D}" srcOrd="1" destOrd="0" presId="urn:microsoft.com/office/officeart/2005/8/layout/orgChart1"/>
    <dgm:cxn modelId="{6942DD2C-3EFD-443A-80D5-FDB7D2DA2970}" type="presParOf" srcId="{27DE48B4-AE62-4A0B-931F-E16AE2C72740}" destId="{4ADBDE38-7FB4-4392-8329-578966B70E5C}" srcOrd="2" destOrd="0" presId="urn:microsoft.com/office/officeart/2005/8/layout/orgChart1"/>
    <dgm:cxn modelId="{8E9F0431-8C1F-4A4D-B2F7-D8F72779430E}" type="presParOf" srcId="{08C0E7E2-87AA-42CA-9B5A-A2BBBB2560DC}" destId="{E75CF1AD-1BA1-418A-A3A0-C33867B32FDC}" srcOrd="2" destOrd="0" presId="urn:microsoft.com/office/officeart/2005/8/layout/orgChart1"/>
    <dgm:cxn modelId="{9E6CD506-1D1E-4611-AE6B-420F6446544E}" type="presParOf" srcId="{08C0E7E2-87AA-42CA-9B5A-A2BBBB2560DC}" destId="{571AE4C2-C988-48BD-819D-A13C92134AC5}" srcOrd="3" destOrd="0" presId="urn:microsoft.com/office/officeart/2005/8/layout/orgChart1"/>
    <dgm:cxn modelId="{D99EA9F1-E138-49D7-990A-E23DE4063A1C}" type="presParOf" srcId="{571AE4C2-C988-48BD-819D-A13C92134AC5}" destId="{0FDC16CB-6727-4713-8C0B-E768DEE1E2E6}" srcOrd="0" destOrd="0" presId="urn:microsoft.com/office/officeart/2005/8/layout/orgChart1"/>
    <dgm:cxn modelId="{EAD57B75-C6D1-4B23-82B9-CB4BF4D539BD}" type="presParOf" srcId="{0FDC16CB-6727-4713-8C0B-E768DEE1E2E6}" destId="{0A3619D0-DB2A-4E93-8B6E-90D073E29090}" srcOrd="0" destOrd="0" presId="urn:microsoft.com/office/officeart/2005/8/layout/orgChart1"/>
    <dgm:cxn modelId="{F1F41331-AA7D-4E1A-A849-D7AA30C40581}" type="presParOf" srcId="{0FDC16CB-6727-4713-8C0B-E768DEE1E2E6}" destId="{26FC7416-684C-4DEA-B01C-FD07A7577FB6}" srcOrd="1" destOrd="0" presId="urn:microsoft.com/office/officeart/2005/8/layout/orgChart1"/>
    <dgm:cxn modelId="{27E40966-F668-44AC-B59E-F26DA2926F18}" type="presParOf" srcId="{571AE4C2-C988-48BD-819D-A13C92134AC5}" destId="{29BF61A9-AA7E-4AD3-9BA4-A7772FE53FC9}" srcOrd="1" destOrd="0" presId="urn:microsoft.com/office/officeart/2005/8/layout/orgChart1"/>
    <dgm:cxn modelId="{19E943B5-E912-4100-B2E4-E218E42E8095}" type="presParOf" srcId="{571AE4C2-C988-48BD-819D-A13C92134AC5}" destId="{DF99C0EF-A3BB-44DF-8CD8-63655EF51A3B}" srcOrd="2" destOrd="0" presId="urn:microsoft.com/office/officeart/2005/8/layout/orgChart1"/>
    <dgm:cxn modelId="{C0F76917-D9C0-4947-85DD-60ABBFFA651E}" type="presParOf" srcId="{08C0E7E2-87AA-42CA-9B5A-A2BBBB2560DC}" destId="{0F6A7AF3-9082-4557-B702-80E6FC3250ED}" srcOrd="4" destOrd="0" presId="urn:microsoft.com/office/officeart/2005/8/layout/orgChart1"/>
    <dgm:cxn modelId="{1607E303-B470-481B-BFE6-FE4510B62FE4}" type="presParOf" srcId="{08C0E7E2-87AA-42CA-9B5A-A2BBBB2560DC}" destId="{ADA41DE9-A92D-4E69-8E90-81BF7E34DA6C}" srcOrd="5" destOrd="0" presId="urn:microsoft.com/office/officeart/2005/8/layout/orgChart1"/>
    <dgm:cxn modelId="{EEAE7034-8C0A-45A1-B879-556A5184E114}" type="presParOf" srcId="{ADA41DE9-A92D-4E69-8E90-81BF7E34DA6C}" destId="{0C6F1542-D792-4562-8625-5027EBF54960}" srcOrd="0" destOrd="0" presId="urn:microsoft.com/office/officeart/2005/8/layout/orgChart1"/>
    <dgm:cxn modelId="{DB7B3ACD-5679-4E64-AB18-5B2F46D5D1AB}" type="presParOf" srcId="{0C6F1542-D792-4562-8625-5027EBF54960}" destId="{19936873-1DF1-481E-BA09-717E76D8B86C}" srcOrd="0" destOrd="0" presId="urn:microsoft.com/office/officeart/2005/8/layout/orgChart1"/>
    <dgm:cxn modelId="{D91A83C5-D8A9-43C5-9EF1-FC4753573211}" type="presParOf" srcId="{0C6F1542-D792-4562-8625-5027EBF54960}" destId="{F7962EE3-0500-4F89-888F-819DFC5798D3}" srcOrd="1" destOrd="0" presId="urn:microsoft.com/office/officeart/2005/8/layout/orgChart1"/>
    <dgm:cxn modelId="{59EC41CA-56CA-4C58-9553-027498A1C4D0}" type="presParOf" srcId="{ADA41DE9-A92D-4E69-8E90-81BF7E34DA6C}" destId="{DEFB7954-971C-4F31-96B7-10B2FB7E8B27}" srcOrd="1" destOrd="0" presId="urn:microsoft.com/office/officeart/2005/8/layout/orgChart1"/>
    <dgm:cxn modelId="{9B2C455C-2953-4E96-8628-426809933F9C}" type="presParOf" srcId="{ADA41DE9-A92D-4E69-8E90-81BF7E34DA6C}" destId="{EF250F61-9C11-4165-8DCF-435E29A2E028}" srcOrd="2" destOrd="0" presId="urn:microsoft.com/office/officeart/2005/8/layout/orgChart1"/>
    <dgm:cxn modelId="{D701E672-1E63-4868-9AE4-FBB4ABD6B1DC}" type="presParOf" srcId="{08C0E7E2-87AA-42CA-9B5A-A2BBBB2560DC}" destId="{D4C9B436-196D-4A9C-8F73-6C9C2DA3AF20}" srcOrd="6" destOrd="0" presId="urn:microsoft.com/office/officeart/2005/8/layout/orgChart1"/>
    <dgm:cxn modelId="{A454EDB5-6ECC-4418-A3CE-2CBA20DD57DC}" type="presParOf" srcId="{08C0E7E2-87AA-42CA-9B5A-A2BBBB2560DC}" destId="{7D84A1BA-0385-454A-9F71-CF919E94E2AD}" srcOrd="7" destOrd="0" presId="urn:microsoft.com/office/officeart/2005/8/layout/orgChart1"/>
    <dgm:cxn modelId="{CA70162A-52D2-4DB3-83D6-58F283EE0DD8}" type="presParOf" srcId="{7D84A1BA-0385-454A-9F71-CF919E94E2AD}" destId="{E21E3D15-3EF1-460F-ABBC-3B5A7ED69431}" srcOrd="0" destOrd="0" presId="urn:microsoft.com/office/officeart/2005/8/layout/orgChart1"/>
    <dgm:cxn modelId="{9E343EAB-A48C-435A-A52F-1D6891C97245}" type="presParOf" srcId="{E21E3D15-3EF1-460F-ABBC-3B5A7ED69431}" destId="{4CA1A11E-27C8-4BC5-8AC5-76B1A5A81C7C}" srcOrd="0" destOrd="0" presId="urn:microsoft.com/office/officeart/2005/8/layout/orgChart1"/>
    <dgm:cxn modelId="{97397D11-BC23-47F3-B6CE-03530B1DD1AE}" type="presParOf" srcId="{E21E3D15-3EF1-460F-ABBC-3B5A7ED69431}" destId="{9B3F476E-7359-4666-979B-16AB31AB37AE}" srcOrd="1" destOrd="0" presId="urn:microsoft.com/office/officeart/2005/8/layout/orgChart1"/>
    <dgm:cxn modelId="{F5185B94-4EAD-4FDE-B6C6-3FF0B8F0CD5F}" type="presParOf" srcId="{7D84A1BA-0385-454A-9F71-CF919E94E2AD}" destId="{0EB6E5B5-F77D-48C7-BCE7-60370457D72F}" srcOrd="1" destOrd="0" presId="urn:microsoft.com/office/officeart/2005/8/layout/orgChart1"/>
    <dgm:cxn modelId="{08D2C5FA-1EEE-4960-90B4-4251DB60439B}" type="presParOf" srcId="{7D84A1BA-0385-454A-9F71-CF919E94E2AD}" destId="{6CA32932-2133-4970-92E0-A20AE8D6E293}" srcOrd="2" destOrd="0" presId="urn:microsoft.com/office/officeart/2005/8/layout/orgChart1"/>
    <dgm:cxn modelId="{DAD746F4-1C7B-48DA-B822-F54BE2CE8A97}" type="presParOf" srcId="{08C0E7E2-87AA-42CA-9B5A-A2BBBB2560DC}" destId="{CB328238-A427-47F7-B162-135111FDF01A}" srcOrd="8" destOrd="0" presId="urn:microsoft.com/office/officeart/2005/8/layout/orgChart1"/>
    <dgm:cxn modelId="{A141A916-C46F-4A6B-A006-EAA762364D76}" type="presParOf" srcId="{08C0E7E2-87AA-42CA-9B5A-A2BBBB2560DC}" destId="{688BE338-6C1A-48F1-AABA-4D21EA371582}" srcOrd="9" destOrd="0" presId="urn:microsoft.com/office/officeart/2005/8/layout/orgChart1"/>
    <dgm:cxn modelId="{C4C82759-A8CB-4E62-80DF-760C530964B5}" type="presParOf" srcId="{688BE338-6C1A-48F1-AABA-4D21EA371582}" destId="{FA8C3AFD-7717-43DB-A3F1-AEB7B9D0AB79}" srcOrd="0" destOrd="0" presId="urn:microsoft.com/office/officeart/2005/8/layout/orgChart1"/>
    <dgm:cxn modelId="{2D726F22-8AF3-46EA-AD84-62634847F28F}" type="presParOf" srcId="{FA8C3AFD-7717-43DB-A3F1-AEB7B9D0AB79}" destId="{6F0C5920-630F-4585-B787-BEAA7777DF66}" srcOrd="0" destOrd="0" presId="urn:microsoft.com/office/officeart/2005/8/layout/orgChart1"/>
    <dgm:cxn modelId="{7A966F5B-FDFD-4124-A597-8C47B19C4F68}" type="presParOf" srcId="{FA8C3AFD-7717-43DB-A3F1-AEB7B9D0AB79}" destId="{8ACF2C4C-4869-4E1A-94FF-DD35D60ED424}" srcOrd="1" destOrd="0" presId="urn:microsoft.com/office/officeart/2005/8/layout/orgChart1"/>
    <dgm:cxn modelId="{D8D772F9-DF68-4743-B2B2-AAA0CEE2C06D}" type="presParOf" srcId="{688BE338-6C1A-48F1-AABA-4D21EA371582}" destId="{0E2E15E5-32C1-47D3-914A-3250852503F6}" srcOrd="1" destOrd="0" presId="urn:microsoft.com/office/officeart/2005/8/layout/orgChart1"/>
    <dgm:cxn modelId="{C80949CF-ACE6-446D-B261-89FAB3E56E88}" type="presParOf" srcId="{688BE338-6C1A-48F1-AABA-4D21EA371582}" destId="{D12C1C3B-AE14-4995-9A71-BC2D549C6DF9}" srcOrd="2" destOrd="0" presId="urn:microsoft.com/office/officeart/2005/8/layout/orgChart1"/>
    <dgm:cxn modelId="{8AA0FB69-520B-4F22-A0EE-1D12FA4535AF}" type="presParOf" srcId="{08C0E7E2-87AA-42CA-9B5A-A2BBBB2560DC}" destId="{B3A046A6-3DF3-4F68-9A0C-6A5AA31105AF}" srcOrd="10" destOrd="0" presId="urn:microsoft.com/office/officeart/2005/8/layout/orgChart1"/>
    <dgm:cxn modelId="{F5F45E0F-9D19-4B11-AF15-1B867B8FECFB}" type="presParOf" srcId="{08C0E7E2-87AA-42CA-9B5A-A2BBBB2560DC}" destId="{6DDE694D-D93B-4CBE-8C1E-62D8ACC9A609}" srcOrd="11" destOrd="0" presId="urn:microsoft.com/office/officeart/2005/8/layout/orgChart1"/>
    <dgm:cxn modelId="{D084306E-974A-4B5F-B5E5-051702AEACD5}" type="presParOf" srcId="{6DDE694D-D93B-4CBE-8C1E-62D8ACC9A609}" destId="{50822902-E4F5-480B-82D7-E22289A73CAC}" srcOrd="0" destOrd="0" presId="urn:microsoft.com/office/officeart/2005/8/layout/orgChart1"/>
    <dgm:cxn modelId="{DCB0D40C-1058-46E5-8740-4445A7DC184F}" type="presParOf" srcId="{50822902-E4F5-480B-82D7-E22289A73CAC}" destId="{D81ED9B2-AAD0-4CA7-8C0F-EB66B6F1E57A}" srcOrd="0" destOrd="0" presId="urn:microsoft.com/office/officeart/2005/8/layout/orgChart1"/>
    <dgm:cxn modelId="{A94185EA-5B63-4C35-BB02-1A93B1575361}" type="presParOf" srcId="{50822902-E4F5-480B-82D7-E22289A73CAC}" destId="{E583573C-5475-4FD1-8404-D80A9F90E689}" srcOrd="1" destOrd="0" presId="urn:microsoft.com/office/officeart/2005/8/layout/orgChart1"/>
    <dgm:cxn modelId="{AE7810EA-2D93-46FD-B0B7-A9D8845F9E4D}" type="presParOf" srcId="{6DDE694D-D93B-4CBE-8C1E-62D8ACC9A609}" destId="{6246E4B7-6839-4F41-9C4D-655203E71EA9}" srcOrd="1" destOrd="0" presId="urn:microsoft.com/office/officeart/2005/8/layout/orgChart1"/>
    <dgm:cxn modelId="{54D3FF64-C025-4A6A-9286-41E104A94B00}" type="presParOf" srcId="{6DDE694D-D93B-4CBE-8C1E-62D8ACC9A609}" destId="{622A4120-BB07-4BD6-A1A9-622D82792A2E}" srcOrd="2" destOrd="0" presId="urn:microsoft.com/office/officeart/2005/8/layout/orgChart1"/>
    <dgm:cxn modelId="{23652D77-EF04-4F82-8C35-4347E9CAFD8F}" type="presParOf" srcId="{4D054878-D4D5-4D3A-A936-BFF80183C651}" destId="{CD6F1DFD-F573-44F3-922D-B7B9613E089E}" srcOrd="2" destOrd="0" presId="urn:microsoft.com/office/officeart/2005/8/layout/orgChart1"/>
    <dgm:cxn modelId="{7805FEF0-0D16-495C-8F41-B141F3F23C50}" type="presParOf" srcId="{BA6D6835-DDBC-478B-97C9-6B6656C17591}" destId="{844BCD8E-07B3-4C5A-9435-3FA1EA0C4A7C}" srcOrd="2" destOrd="0" presId="urn:microsoft.com/office/officeart/2005/8/layout/orgChart1"/>
  </dgm:cxnLst>
  <dgm:bg/>
  <dgm:whole>
    <a:ln>
      <a:solidFill>
        <a:schemeClr val="tx2">
          <a:lumMod val="25000"/>
          <a:lumOff val="75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39E1E5-1AF4-49DE-AFF3-71627DEB03C2}" type="doc">
      <dgm:prSet loTypeId="urn:microsoft.com/office/officeart/2005/8/layout/radial3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F0D183F-A1E8-4EEE-968C-4DF7A82BF5FF}">
      <dgm:prSet custT="1"/>
      <dgm:spPr/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uk-UA" sz="1600" b="1" i="1" u="none" strike="noStrike" cap="none" normalizeH="0" baseline="0" dirty="0" smtClean="0">
              <a:ln/>
              <a:effectLst/>
              <a:latin typeface="Verdana" pitchFamily="34" charset="0"/>
            </a:rPr>
            <a:t>Мультимедійні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uk-UA" sz="1600" b="1" i="1" u="none" strike="noStrike" cap="none" normalizeH="0" baseline="0" dirty="0" smtClean="0">
              <a:ln/>
              <a:effectLst/>
              <a:latin typeface="Verdana" pitchFamily="34" charset="0"/>
            </a:rPr>
            <a:t>засоби 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uk-UA" sz="1600" b="1" i="1" u="none" strike="noStrike" cap="none" normalizeH="0" baseline="0" dirty="0" smtClean="0">
              <a:ln/>
              <a:effectLst/>
              <a:latin typeface="Verdana" pitchFamily="34" charset="0"/>
            </a:rPr>
            <a:t>навчання</a:t>
          </a:r>
          <a:endParaRPr lang="ru-RU" sz="1600" dirty="0"/>
        </a:p>
      </dgm:t>
    </dgm:pt>
    <dgm:pt modelId="{F039D6BD-2074-4406-A1EA-071AF5072144}" type="parTrans" cxnId="{886F746A-D4B9-4487-B357-998AB2C8896D}">
      <dgm:prSet/>
      <dgm:spPr/>
      <dgm:t>
        <a:bodyPr/>
        <a:lstStyle/>
        <a:p>
          <a:endParaRPr lang="ru-RU"/>
        </a:p>
      </dgm:t>
    </dgm:pt>
    <dgm:pt modelId="{BDBCF71C-F8F1-4068-923B-ABE7DCDC42C1}" type="sibTrans" cxnId="{886F746A-D4B9-4487-B357-998AB2C8896D}">
      <dgm:prSet/>
      <dgm:spPr/>
      <dgm:t>
        <a:bodyPr/>
        <a:lstStyle/>
        <a:p>
          <a:endParaRPr lang="ru-RU"/>
        </a:p>
      </dgm:t>
    </dgm:pt>
    <dgm:pt modelId="{40192E73-198D-47FB-860A-A6D4379D6C9A}">
      <dgm:prSet custT="1"/>
      <dgm:spPr/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uk-UA" sz="1400" b="1" i="0" u="none" strike="noStrike" cap="none" normalizeH="0" baseline="0" dirty="0" smtClean="0">
              <a:ln/>
              <a:effectLst/>
              <a:latin typeface="Verdana" pitchFamily="34" charset="0"/>
            </a:rPr>
            <a:t>Розвиток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uk-UA" sz="1400" b="1" i="0" u="none" strike="noStrike" cap="none" normalizeH="0" baseline="0" dirty="0" smtClean="0">
              <a:ln/>
              <a:effectLst/>
              <a:latin typeface="Verdana" pitchFamily="34" charset="0"/>
            </a:rPr>
            <a:t>пізнавальної 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uk-UA" sz="1400" b="1" i="0" u="none" strike="noStrike" cap="none" normalizeH="0" baseline="0" dirty="0" smtClean="0">
              <a:ln/>
              <a:effectLst/>
              <a:latin typeface="Verdana" pitchFamily="34" charset="0"/>
            </a:rPr>
            <a:t>активності</a:t>
          </a:r>
          <a:endParaRPr kumimoji="0" lang="ru-RU" sz="1400" b="1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37AAFE1D-59E5-4EA0-9DB3-AEA40CC77926}" type="parTrans" cxnId="{086AECCA-1E67-4034-B7A3-10A52729D1DF}">
      <dgm:prSet/>
      <dgm:spPr/>
      <dgm:t>
        <a:bodyPr/>
        <a:lstStyle/>
        <a:p>
          <a:endParaRPr lang="ru-RU"/>
        </a:p>
      </dgm:t>
    </dgm:pt>
    <dgm:pt modelId="{1389917E-664B-4CBE-9229-6E3D5618BA74}" type="sibTrans" cxnId="{086AECCA-1E67-4034-B7A3-10A52729D1DF}">
      <dgm:prSet/>
      <dgm:spPr/>
      <dgm:t>
        <a:bodyPr/>
        <a:lstStyle/>
        <a:p>
          <a:endParaRPr lang="ru-RU"/>
        </a:p>
      </dgm:t>
    </dgm:pt>
    <dgm:pt modelId="{91A4826A-C21A-4A54-B796-C601F89B3873}">
      <dgm:prSet custT="1"/>
      <dgm:spPr/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uk-UA" sz="1400" b="1" i="0" u="none" strike="noStrike" cap="none" normalizeH="0" baseline="0" dirty="0" smtClean="0">
              <a:ln/>
              <a:effectLst/>
              <a:latin typeface="Verdana" pitchFamily="34" charset="0"/>
            </a:rPr>
            <a:t>Створення 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uk-UA" sz="1400" b="1" i="0" u="none" strike="noStrike" cap="none" normalizeH="0" baseline="0" dirty="0" smtClean="0">
              <a:ln/>
              <a:effectLst/>
              <a:latin typeface="Verdana" pitchFamily="34" charset="0"/>
            </a:rPr>
            <a:t>цілісного  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uk-UA" sz="1400" b="1" i="0" u="none" strike="noStrike" cap="none" normalizeH="0" baseline="0" dirty="0" smtClean="0">
              <a:ln/>
              <a:effectLst/>
              <a:latin typeface="Verdana" pitchFamily="34" charset="0"/>
            </a:rPr>
            <a:t>уявлення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uk-UA" sz="1400" b="1" i="0" u="none" strike="noStrike" cap="none" normalizeH="0" baseline="0" dirty="0" smtClean="0">
              <a:ln/>
              <a:effectLst/>
              <a:latin typeface="Verdana" pitchFamily="34" charset="0"/>
            </a:rPr>
            <a:t>про наукову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uk-UA" sz="1400" b="1" i="0" u="none" strike="noStrike" cap="none" normalizeH="0" baseline="0" dirty="0" smtClean="0">
              <a:ln/>
              <a:effectLst/>
              <a:latin typeface="Verdana" pitchFamily="34" charset="0"/>
            </a:rPr>
            <a:t>картину світу</a:t>
          </a:r>
          <a:endParaRPr kumimoji="0" lang="ru-RU" sz="1400" b="1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2D207D60-EBAF-463F-A3D3-A2BFB5E18701}" type="parTrans" cxnId="{27D35A54-BE19-4FD9-909F-3341B9EEC678}">
      <dgm:prSet/>
      <dgm:spPr/>
      <dgm:t>
        <a:bodyPr/>
        <a:lstStyle/>
        <a:p>
          <a:endParaRPr lang="ru-RU"/>
        </a:p>
      </dgm:t>
    </dgm:pt>
    <dgm:pt modelId="{4AFBA0C5-507A-42AE-AB3F-F6D9EFEE63A6}" type="sibTrans" cxnId="{27D35A54-BE19-4FD9-909F-3341B9EEC678}">
      <dgm:prSet/>
      <dgm:spPr/>
      <dgm:t>
        <a:bodyPr/>
        <a:lstStyle/>
        <a:p>
          <a:endParaRPr lang="ru-RU"/>
        </a:p>
      </dgm:t>
    </dgm:pt>
    <dgm:pt modelId="{C4F9C032-C7CE-4E51-9931-F21747C82F6E}">
      <dgm:prSet custT="1"/>
      <dgm:spPr/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uk-UA" sz="1400" b="1" i="0" u="none" strike="noStrike" cap="none" normalizeH="0" baseline="0" dirty="0" smtClean="0">
              <a:ln/>
              <a:effectLst/>
              <a:latin typeface="Verdana" pitchFamily="34" charset="0"/>
            </a:rPr>
            <a:t>Формування 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uk-UA" sz="1400" b="1" i="0" u="none" strike="noStrike" cap="none" normalizeH="0" baseline="0" dirty="0" smtClean="0">
              <a:ln/>
              <a:effectLst/>
              <a:latin typeface="Verdana" pitchFamily="34" charset="0"/>
            </a:rPr>
            <a:t>інформаційної 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uk-UA" sz="1400" b="1" i="0" u="none" strike="noStrike" cap="none" normalizeH="0" baseline="0" dirty="0" smtClean="0">
              <a:ln/>
              <a:effectLst/>
              <a:latin typeface="Verdana" pitchFamily="34" charset="0"/>
            </a:rPr>
            <a:t>культури</a:t>
          </a:r>
          <a:endParaRPr kumimoji="0" lang="ru-RU" sz="1400" b="1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E71C5E2D-354F-4123-AA66-FCA5BBF85DC7}" type="parTrans" cxnId="{5A80F727-CED4-4546-8C2A-653C72114C6A}">
      <dgm:prSet/>
      <dgm:spPr/>
      <dgm:t>
        <a:bodyPr/>
        <a:lstStyle/>
        <a:p>
          <a:endParaRPr lang="ru-RU"/>
        </a:p>
      </dgm:t>
    </dgm:pt>
    <dgm:pt modelId="{D613A9E7-C58A-4294-A4D5-6BA61CC7B128}" type="sibTrans" cxnId="{5A80F727-CED4-4546-8C2A-653C72114C6A}">
      <dgm:prSet/>
      <dgm:spPr/>
      <dgm:t>
        <a:bodyPr/>
        <a:lstStyle/>
        <a:p>
          <a:endParaRPr lang="ru-RU"/>
        </a:p>
      </dgm:t>
    </dgm:pt>
    <dgm:pt modelId="{00B90206-0A42-4CF6-AC93-9F933E3F4964}">
      <dgm:prSet custT="1"/>
      <dgm:spPr/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uk-UA" sz="1400" b="1" i="0" u="none" strike="noStrike" cap="none" normalizeH="0" baseline="0" dirty="0" smtClean="0">
              <a:ln/>
              <a:effectLst/>
              <a:latin typeface="Verdana" pitchFamily="34" charset="0"/>
            </a:rPr>
            <a:t>Реалізація 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uk-UA" sz="1400" b="1" i="0" u="none" strike="noStrike" cap="none" normalizeH="0" baseline="0" dirty="0" smtClean="0">
              <a:ln/>
              <a:effectLst/>
              <a:latin typeface="Verdana" pitchFamily="34" charset="0"/>
            </a:rPr>
            <a:t>творчого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uk-UA" sz="1400" b="1" i="0" u="none" strike="noStrike" cap="none" normalizeH="0" baseline="0" dirty="0" smtClean="0">
              <a:ln/>
              <a:effectLst/>
              <a:latin typeface="Verdana" pitchFamily="34" charset="0"/>
            </a:rPr>
            <a:t>потенціалу</a:t>
          </a:r>
          <a:endParaRPr kumimoji="0" lang="ru-RU" sz="1400" b="1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197CD0CA-7B47-490E-B23E-CECBFF3706F8}" type="parTrans" cxnId="{456E352D-6095-4CBE-A0F7-D9C37703C3A7}">
      <dgm:prSet/>
      <dgm:spPr/>
      <dgm:t>
        <a:bodyPr/>
        <a:lstStyle/>
        <a:p>
          <a:endParaRPr lang="ru-RU"/>
        </a:p>
      </dgm:t>
    </dgm:pt>
    <dgm:pt modelId="{8904138E-777D-42B0-B91D-C409F2614965}" type="sibTrans" cxnId="{456E352D-6095-4CBE-A0F7-D9C37703C3A7}">
      <dgm:prSet/>
      <dgm:spPr/>
      <dgm:t>
        <a:bodyPr/>
        <a:lstStyle/>
        <a:p>
          <a:endParaRPr lang="ru-RU"/>
        </a:p>
      </dgm:t>
    </dgm:pt>
    <dgm:pt modelId="{017221D6-1246-489A-B900-F30FC80D99FC}">
      <dgm:prSet custT="1"/>
      <dgm:spPr/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uk-UA" sz="1400" b="1" i="0" u="none" strike="noStrike" cap="none" normalizeH="0" baseline="0" dirty="0" smtClean="0">
              <a:ln/>
              <a:effectLst/>
              <a:latin typeface="Verdana" pitchFamily="34" charset="0"/>
            </a:rPr>
            <a:t>Формування 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uk-UA" sz="1400" b="1" i="0" u="none" strike="noStrike" cap="none" normalizeH="0" baseline="0" dirty="0" smtClean="0">
              <a:ln/>
              <a:effectLst/>
              <a:latin typeface="Verdana" pitchFamily="34" charset="0"/>
            </a:rPr>
            <a:t>соціальних та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uk-UA" sz="1400" b="1" i="0" u="none" strike="noStrike" cap="none" normalizeH="0" baseline="0" dirty="0" smtClean="0">
              <a:ln/>
              <a:effectLst/>
              <a:latin typeface="Verdana" pitchFamily="34" charset="0"/>
            </a:rPr>
            <a:t>комунікативних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uk-UA" sz="1400" b="1" i="0" u="none" strike="noStrike" cap="none" normalizeH="0" baseline="0" dirty="0" err="1" smtClean="0">
              <a:ln/>
              <a:effectLst/>
              <a:latin typeface="Verdana" pitchFamily="34" charset="0"/>
            </a:rPr>
            <a:t>компетенцій</a:t>
          </a:r>
          <a:endParaRPr kumimoji="0" lang="ru-RU" sz="1400" b="1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1EB10182-DD7C-4537-9D1A-FB450B4DFC4E}" type="parTrans" cxnId="{A50F53A6-3E7F-43A6-8CE2-2598A0F9EB00}">
      <dgm:prSet/>
      <dgm:spPr/>
      <dgm:t>
        <a:bodyPr/>
        <a:lstStyle/>
        <a:p>
          <a:endParaRPr lang="ru-RU"/>
        </a:p>
      </dgm:t>
    </dgm:pt>
    <dgm:pt modelId="{EEDBA4F7-C620-43FC-A19A-FE2F58D098FA}" type="sibTrans" cxnId="{A50F53A6-3E7F-43A6-8CE2-2598A0F9EB00}">
      <dgm:prSet/>
      <dgm:spPr/>
      <dgm:t>
        <a:bodyPr/>
        <a:lstStyle/>
        <a:p>
          <a:endParaRPr lang="ru-RU"/>
        </a:p>
      </dgm:t>
    </dgm:pt>
    <dgm:pt modelId="{AD3C080C-BF24-4D27-B031-82AFF307035B}" type="pres">
      <dgm:prSet presAssocID="{0339E1E5-1AF4-49DE-AFF3-71627DEB03C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DACB1D-10E7-4B7F-A94F-11418639D2B6}" type="pres">
      <dgm:prSet presAssocID="{0339E1E5-1AF4-49DE-AFF3-71627DEB03C2}" presName="radial" presStyleCnt="0">
        <dgm:presLayoutVars>
          <dgm:animLvl val="ctr"/>
        </dgm:presLayoutVars>
      </dgm:prSet>
      <dgm:spPr/>
    </dgm:pt>
    <dgm:pt modelId="{3FF5B97D-6D2E-4DDE-904F-240F48DC7F62}" type="pres">
      <dgm:prSet presAssocID="{AF0D183F-A1E8-4EEE-968C-4DF7A82BF5FF}" presName="centerShape" presStyleLbl="vennNode1" presStyleIdx="0" presStyleCnt="6" custScaleX="167760" custScaleY="140491"/>
      <dgm:spPr/>
      <dgm:t>
        <a:bodyPr/>
        <a:lstStyle/>
        <a:p>
          <a:endParaRPr lang="ru-RU"/>
        </a:p>
      </dgm:t>
    </dgm:pt>
    <dgm:pt modelId="{38FE81E3-A5B8-48CA-9C75-73232C3D6772}" type="pres">
      <dgm:prSet presAssocID="{40192E73-198D-47FB-860A-A6D4379D6C9A}" presName="node" presStyleLbl="vennNode1" presStyleIdx="1" presStyleCnt="6" custScaleX="218753" custScaleY="125349" custRadScaleRad="115973" custRadScaleInc="4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F5AA7-A770-4044-A3AC-D2684FE0653D}" type="pres">
      <dgm:prSet presAssocID="{91A4826A-C21A-4A54-B796-C601F89B3873}" presName="node" presStyleLbl="vennNode1" presStyleIdx="2" presStyleCnt="6" custScaleX="246626" custScaleY="116233" custRadScaleRad="135515" custRadScaleInc="14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C2483-DCBD-4505-BC23-D204E76BC0C5}" type="pres">
      <dgm:prSet presAssocID="{C4F9C032-C7CE-4E51-9931-F21747C82F6E}" presName="node" presStyleLbl="vennNode1" presStyleIdx="3" presStyleCnt="6" custScaleX="227162" custScaleY="92872" custRadScaleRad="134634" custRadScaleInc="-18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09079-3D30-436F-BFAA-F5F50893CF15}" type="pres">
      <dgm:prSet presAssocID="{00B90206-0A42-4CF6-AC93-9F933E3F4964}" presName="node" presStyleLbl="vennNode1" presStyleIdx="4" presStyleCnt="6" custScaleX="216373" custScaleY="101351" custRadScaleRad="127213" custRadScaleInc="19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62861-3AA9-46E4-9B17-FACBD7BAC244}" type="pres">
      <dgm:prSet presAssocID="{017221D6-1246-489A-B900-F30FC80D99FC}" presName="node" presStyleLbl="vennNode1" presStyleIdx="5" presStyleCnt="6" custScaleX="209511" custScaleY="115351" custRadScaleRad="128934" custRadScaleInc="-11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B44E3C-D7AC-4FA5-95E7-CA1AD07FF675}" type="presOf" srcId="{017221D6-1246-489A-B900-F30FC80D99FC}" destId="{2FB62861-3AA9-46E4-9B17-FACBD7BAC244}" srcOrd="0" destOrd="0" presId="urn:microsoft.com/office/officeart/2005/8/layout/radial3"/>
    <dgm:cxn modelId="{7A386CB8-F25A-4E63-B5A9-D5659ED0C224}" type="presOf" srcId="{40192E73-198D-47FB-860A-A6D4379D6C9A}" destId="{38FE81E3-A5B8-48CA-9C75-73232C3D6772}" srcOrd="0" destOrd="0" presId="urn:microsoft.com/office/officeart/2005/8/layout/radial3"/>
    <dgm:cxn modelId="{B76E3C24-323C-42CB-A69A-662250FFB671}" type="presOf" srcId="{AF0D183F-A1E8-4EEE-968C-4DF7A82BF5FF}" destId="{3FF5B97D-6D2E-4DDE-904F-240F48DC7F62}" srcOrd="0" destOrd="0" presId="urn:microsoft.com/office/officeart/2005/8/layout/radial3"/>
    <dgm:cxn modelId="{086AECCA-1E67-4034-B7A3-10A52729D1DF}" srcId="{AF0D183F-A1E8-4EEE-968C-4DF7A82BF5FF}" destId="{40192E73-198D-47FB-860A-A6D4379D6C9A}" srcOrd="0" destOrd="0" parTransId="{37AAFE1D-59E5-4EA0-9DB3-AEA40CC77926}" sibTransId="{1389917E-664B-4CBE-9229-6E3D5618BA74}"/>
    <dgm:cxn modelId="{75F93A31-A05D-40DE-8F63-E5F6EB4FD4A8}" type="presOf" srcId="{0339E1E5-1AF4-49DE-AFF3-71627DEB03C2}" destId="{AD3C080C-BF24-4D27-B031-82AFF307035B}" srcOrd="0" destOrd="0" presId="urn:microsoft.com/office/officeart/2005/8/layout/radial3"/>
    <dgm:cxn modelId="{A50F53A6-3E7F-43A6-8CE2-2598A0F9EB00}" srcId="{AF0D183F-A1E8-4EEE-968C-4DF7A82BF5FF}" destId="{017221D6-1246-489A-B900-F30FC80D99FC}" srcOrd="4" destOrd="0" parTransId="{1EB10182-DD7C-4537-9D1A-FB450B4DFC4E}" sibTransId="{EEDBA4F7-C620-43FC-A19A-FE2F58D098FA}"/>
    <dgm:cxn modelId="{5A80F727-CED4-4546-8C2A-653C72114C6A}" srcId="{AF0D183F-A1E8-4EEE-968C-4DF7A82BF5FF}" destId="{C4F9C032-C7CE-4E51-9931-F21747C82F6E}" srcOrd="2" destOrd="0" parTransId="{E71C5E2D-354F-4123-AA66-FCA5BBF85DC7}" sibTransId="{D613A9E7-C58A-4294-A4D5-6BA61CC7B128}"/>
    <dgm:cxn modelId="{C390D8EB-C938-493E-99E8-41290722CF61}" type="presOf" srcId="{00B90206-0A42-4CF6-AC93-9F933E3F4964}" destId="{86909079-3D30-436F-BFAA-F5F50893CF15}" srcOrd="0" destOrd="0" presId="urn:microsoft.com/office/officeart/2005/8/layout/radial3"/>
    <dgm:cxn modelId="{27D35A54-BE19-4FD9-909F-3341B9EEC678}" srcId="{AF0D183F-A1E8-4EEE-968C-4DF7A82BF5FF}" destId="{91A4826A-C21A-4A54-B796-C601F89B3873}" srcOrd="1" destOrd="0" parTransId="{2D207D60-EBAF-463F-A3D3-A2BFB5E18701}" sibTransId="{4AFBA0C5-507A-42AE-AB3F-F6D9EFEE63A6}"/>
    <dgm:cxn modelId="{03770403-F539-435C-87AA-D6D479346E28}" type="presOf" srcId="{91A4826A-C21A-4A54-B796-C601F89B3873}" destId="{6D8F5AA7-A770-4044-A3AC-D2684FE0653D}" srcOrd="0" destOrd="0" presId="urn:microsoft.com/office/officeart/2005/8/layout/radial3"/>
    <dgm:cxn modelId="{8975CB10-63AD-487D-B7D4-A60FAA74E125}" type="presOf" srcId="{C4F9C032-C7CE-4E51-9931-F21747C82F6E}" destId="{8B6C2483-DCBD-4505-BC23-D204E76BC0C5}" srcOrd="0" destOrd="0" presId="urn:microsoft.com/office/officeart/2005/8/layout/radial3"/>
    <dgm:cxn modelId="{886F746A-D4B9-4487-B357-998AB2C8896D}" srcId="{0339E1E5-1AF4-49DE-AFF3-71627DEB03C2}" destId="{AF0D183F-A1E8-4EEE-968C-4DF7A82BF5FF}" srcOrd="0" destOrd="0" parTransId="{F039D6BD-2074-4406-A1EA-071AF5072144}" sibTransId="{BDBCF71C-F8F1-4068-923B-ABE7DCDC42C1}"/>
    <dgm:cxn modelId="{456E352D-6095-4CBE-A0F7-D9C37703C3A7}" srcId="{AF0D183F-A1E8-4EEE-968C-4DF7A82BF5FF}" destId="{00B90206-0A42-4CF6-AC93-9F933E3F4964}" srcOrd="3" destOrd="0" parTransId="{197CD0CA-7B47-490E-B23E-CECBFF3706F8}" sibTransId="{8904138E-777D-42B0-B91D-C409F2614965}"/>
    <dgm:cxn modelId="{5C0D3477-38DC-435B-819A-CC10B8C07CFB}" type="presParOf" srcId="{AD3C080C-BF24-4D27-B031-82AFF307035B}" destId="{BBDACB1D-10E7-4B7F-A94F-11418639D2B6}" srcOrd="0" destOrd="0" presId="urn:microsoft.com/office/officeart/2005/8/layout/radial3"/>
    <dgm:cxn modelId="{BF7B0A67-9151-4D44-BDCF-21DE60CCC614}" type="presParOf" srcId="{BBDACB1D-10E7-4B7F-A94F-11418639D2B6}" destId="{3FF5B97D-6D2E-4DDE-904F-240F48DC7F62}" srcOrd="0" destOrd="0" presId="urn:microsoft.com/office/officeart/2005/8/layout/radial3"/>
    <dgm:cxn modelId="{4F5E07C2-1646-43A0-80CE-082B6D76969E}" type="presParOf" srcId="{BBDACB1D-10E7-4B7F-A94F-11418639D2B6}" destId="{38FE81E3-A5B8-48CA-9C75-73232C3D6772}" srcOrd="1" destOrd="0" presId="urn:microsoft.com/office/officeart/2005/8/layout/radial3"/>
    <dgm:cxn modelId="{CB620430-E968-43F3-92EB-289476524B9C}" type="presParOf" srcId="{BBDACB1D-10E7-4B7F-A94F-11418639D2B6}" destId="{6D8F5AA7-A770-4044-A3AC-D2684FE0653D}" srcOrd="2" destOrd="0" presId="urn:microsoft.com/office/officeart/2005/8/layout/radial3"/>
    <dgm:cxn modelId="{744283F3-2923-450A-A0DA-428F330D9113}" type="presParOf" srcId="{BBDACB1D-10E7-4B7F-A94F-11418639D2B6}" destId="{8B6C2483-DCBD-4505-BC23-D204E76BC0C5}" srcOrd="3" destOrd="0" presId="urn:microsoft.com/office/officeart/2005/8/layout/radial3"/>
    <dgm:cxn modelId="{CAFDBCF3-18DE-4057-91A8-2FCF0D6F4FB3}" type="presParOf" srcId="{BBDACB1D-10E7-4B7F-A94F-11418639D2B6}" destId="{86909079-3D30-436F-BFAA-F5F50893CF15}" srcOrd="4" destOrd="0" presId="urn:microsoft.com/office/officeart/2005/8/layout/radial3"/>
    <dgm:cxn modelId="{C6D53197-FF92-48BC-A5D6-A0C59D79A564}" type="presParOf" srcId="{BBDACB1D-10E7-4B7F-A94F-11418639D2B6}" destId="{2FB62861-3AA9-46E4-9B17-FACBD7BAC244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AFEC25-3735-498F-A381-0C9FD239C66D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11991E2-7AEC-41C9-BFCC-1ABBE58330AF}">
      <dgm:prSet phldrT="[Текст]"/>
      <dgm:spPr/>
      <dgm:t>
        <a:bodyPr/>
        <a:lstStyle/>
        <a:p>
          <a:r>
            <a:rPr lang="uk-UA" smtClean="0"/>
            <a:t>демонстрація відеофрагментів </a:t>
          </a:r>
          <a:endParaRPr lang="ru-RU"/>
        </a:p>
      </dgm:t>
    </dgm:pt>
    <dgm:pt modelId="{17A15488-2736-442A-9E9F-D7BE3FE13032}" type="parTrans" cxnId="{5857B070-6F94-4A90-AB47-D3ECE8381A8C}">
      <dgm:prSet/>
      <dgm:spPr/>
      <dgm:t>
        <a:bodyPr/>
        <a:lstStyle/>
        <a:p>
          <a:endParaRPr lang="ru-RU"/>
        </a:p>
      </dgm:t>
    </dgm:pt>
    <dgm:pt modelId="{EEF72F10-D845-48AE-95DD-3D0044235715}" type="sibTrans" cxnId="{5857B070-6F94-4A90-AB47-D3ECE8381A8C}">
      <dgm:prSet/>
      <dgm:spPr/>
      <dgm:t>
        <a:bodyPr/>
        <a:lstStyle/>
        <a:p>
          <a:endParaRPr lang="ru-RU"/>
        </a:p>
      </dgm:t>
    </dgm:pt>
    <dgm:pt modelId="{8BD6ED28-7B9B-4E00-AA00-EE47F4F0EFE9}">
      <dgm:prSet/>
      <dgm:spPr/>
      <dgm:t>
        <a:bodyPr/>
        <a:lstStyle/>
        <a:p>
          <a:r>
            <a:rPr lang="uk-UA" smtClean="0"/>
            <a:t>організація проектної діяльності </a:t>
          </a:r>
          <a:endParaRPr lang="ru-RU"/>
        </a:p>
      </dgm:t>
    </dgm:pt>
    <dgm:pt modelId="{4EDF3AFA-4A3D-437E-A8FF-447A6FB2BA22}" type="parTrans" cxnId="{D67D7330-BD14-4E0E-B57A-CF32E64EDA0B}">
      <dgm:prSet/>
      <dgm:spPr/>
      <dgm:t>
        <a:bodyPr/>
        <a:lstStyle/>
        <a:p>
          <a:endParaRPr lang="ru-RU"/>
        </a:p>
      </dgm:t>
    </dgm:pt>
    <dgm:pt modelId="{B898BAC5-27A3-4307-ADD0-EE12E122ED46}" type="sibTrans" cxnId="{D67D7330-BD14-4E0E-B57A-CF32E64EDA0B}">
      <dgm:prSet/>
      <dgm:spPr/>
      <dgm:t>
        <a:bodyPr/>
        <a:lstStyle/>
        <a:p>
          <a:endParaRPr lang="ru-RU"/>
        </a:p>
      </dgm:t>
    </dgm:pt>
    <dgm:pt modelId="{CFA5E8FF-9738-4AA3-AF93-99FF7B174175}">
      <dgm:prSet/>
      <dgm:spPr/>
      <dgm:t>
        <a:bodyPr/>
        <a:lstStyle/>
        <a:p>
          <a:r>
            <a:rPr lang="uk-UA" smtClean="0"/>
            <a:t>лабораторні заняття у віртуальній лабораторії </a:t>
          </a:r>
          <a:endParaRPr lang="ru-RU"/>
        </a:p>
      </dgm:t>
    </dgm:pt>
    <dgm:pt modelId="{D76CFFE5-FBA2-41AE-9678-F6B9EDE2A0D8}" type="parTrans" cxnId="{F029A699-454B-435D-903A-6AEF84BA6D95}">
      <dgm:prSet/>
      <dgm:spPr/>
      <dgm:t>
        <a:bodyPr/>
        <a:lstStyle/>
        <a:p>
          <a:endParaRPr lang="ru-RU"/>
        </a:p>
      </dgm:t>
    </dgm:pt>
    <dgm:pt modelId="{054BB0F7-FA1A-4F4E-B093-58B7AFD35039}" type="sibTrans" cxnId="{F029A699-454B-435D-903A-6AEF84BA6D95}">
      <dgm:prSet/>
      <dgm:spPr/>
      <dgm:t>
        <a:bodyPr/>
        <a:lstStyle/>
        <a:p>
          <a:endParaRPr lang="ru-RU"/>
        </a:p>
      </dgm:t>
    </dgm:pt>
    <dgm:pt modelId="{B0ED1E05-BDDE-48BB-B26D-A176211CF56D}">
      <dgm:prSet/>
      <dgm:spPr/>
      <dgm:t>
        <a:bodyPr/>
        <a:lstStyle/>
        <a:p>
          <a:r>
            <a:rPr lang="uk-UA" dirty="0" smtClean="0"/>
            <a:t>використання </a:t>
          </a:r>
          <a:br>
            <a:rPr lang="uk-UA" dirty="0" smtClean="0"/>
          </a:br>
          <a:r>
            <a:rPr lang="uk-UA" dirty="0" err="1" smtClean="0"/>
            <a:t>КДС</a:t>
          </a:r>
          <a:r>
            <a:rPr lang="uk-UA" dirty="0" smtClean="0"/>
            <a:t> </a:t>
          </a:r>
          <a:r>
            <a:rPr lang="en-US" dirty="0" smtClean="0"/>
            <a:t>Test-W </a:t>
          </a:r>
          <a:endParaRPr lang="ru-RU" dirty="0"/>
        </a:p>
      </dgm:t>
    </dgm:pt>
    <dgm:pt modelId="{8604EE8E-530A-43EA-8871-C18D1C759D97}" type="parTrans" cxnId="{A6CCAAED-0451-46B9-8E19-320610919C05}">
      <dgm:prSet/>
      <dgm:spPr/>
      <dgm:t>
        <a:bodyPr/>
        <a:lstStyle/>
        <a:p>
          <a:endParaRPr lang="ru-RU"/>
        </a:p>
      </dgm:t>
    </dgm:pt>
    <dgm:pt modelId="{0748DF24-E1B8-40B0-AF48-5710135A7615}" type="sibTrans" cxnId="{A6CCAAED-0451-46B9-8E19-320610919C05}">
      <dgm:prSet/>
      <dgm:spPr/>
      <dgm:t>
        <a:bodyPr/>
        <a:lstStyle/>
        <a:p>
          <a:endParaRPr lang="ru-RU"/>
        </a:p>
      </dgm:t>
    </dgm:pt>
    <dgm:pt modelId="{CC818BC2-9985-4A61-8133-5AA6081587BA}">
      <dgm:prSet/>
      <dgm:spPr/>
      <dgm:t>
        <a:bodyPr/>
        <a:lstStyle/>
        <a:p>
          <a:r>
            <a:rPr lang="uk-UA" smtClean="0"/>
            <a:t>пошукова робота у мережі </a:t>
          </a:r>
          <a:r>
            <a:rPr lang="en-US" smtClean="0"/>
            <a:t>Internet </a:t>
          </a:r>
          <a:endParaRPr lang="ru-RU"/>
        </a:p>
      </dgm:t>
    </dgm:pt>
    <dgm:pt modelId="{54445558-B35B-496E-8FEF-3AF8D4ABA7E1}" type="parTrans" cxnId="{ABCF71E5-F4DE-45FD-A2B7-00CEF1F18DF2}">
      <dgm:prSet/>
      <dgm:spPr/>
      <dgm:t>
        <a:bodyPr/>
        <a:lstStyle/>
        <a:p>
          <a:endParaRPr lang="ru-RU"/>
        </a:p>
      </dgm:t>
    </dgm:pt>
    <dgm:pt modelId="{476750A7-462E-49E8-BF99-268CF0F62946}" type="sibTrans" cxnId="{ABCF71E5-F4DE-45FD-A2B7-00CEF1F18DF2}">
      <dgm:prSet/>
      <dgm:spPr/>
      <dgm:t>
        <a:bodyPr/>
        <a:lstStyle/>
        <a:p>
          <a:endParaRPr lang="ru-RU"/>
        </a:p>
      </dgm:t>
    </dgm:pt>
    <dgm:pt modelId="{F41B48C4-E2DB-42FF-AA01-09ED5919D1C0}">
      <dgm:prSet/>
      <dgm:spPr/>
      <dgm:t>
        <a:bodyPr/>
        <a:lstStyle/>
        <a:p>
          <a:r>
            <a:rPr lang="uk-UA" dirty="0" smtClean="0"/>
            <a:t>робота </a:t>
          </a:r>
          <a:br>
            <a:rPr lang="uk-UA" dirty="0" smtClean="0"/>
          </a:br>
          <a:r>
            <a:rPr lang="uk-UA" dirty="0" smtClean="0"/>
            <a:t>з 3</a:t>
          </a:r>
          <a:r>
            <a:rPr lang="en-US" dirty="0" smtClean="0"/>
            <a:t>-D </a:t>
          </a:r>
          <a:r>
            <a:rPr lang="uk-UA" dirty="0" smtClean="0"/>
            <a:t>моделями </a:t>
          </a:r>
          <a:endParaRPr lang="ru-RU" dirty="0"/>
        </a:p>
      </dgm:t>
    </dgm:pt>
    <dgm:pt modelId="{7F4F88EE-9807-4F95-9D13-A4C7D5019D29}" type="parTrans" cxnId="{C7F58B8C-A96A-4435-8F10-E52D0C167CB4}">
      <dgm:prSet/>
      <dgm:spPr/>
      <dgm:t>
        <a:bodyPr/>
        <a:lstStyle/>
        <a:p>
          <a:endParaRPr lang="ru-RU"/>
        </a:p>
      </dgm:t>
    </dgm:pt>
    <dgm:pt modelId="{869EAA7D-9E9C-46D1-AE12-554DDFB9D269}" type="sibTrans" cxnId="{C7F58B8C-A96A-4435-8F10-E52D0C167CB4}">
      <dgm:prSet/>
      <dgm:spPr/>
      <dgm:t>
        <a:bodyPr/>
        <a:lstStyle/>
        <a:p>
          <a:endParaRPr lang="ru-RU"/>
        </a:p>
      </dgm:t>
    </dgm:pt>
    <dgm:pt modelId="{38DC1A21-96E6-40C8-B08E-55F552875628}">
      <dgm:prSet/>
      <dgm:spPr/>
      <dgm:t>
        <a:bodyPr/>
        <a:lstStyle/>
        <a:p>
          <a:r>
            <a:rPr lang="uk-UA" smtClean="0"/>
            <a:t>створення дидактичних матеріалів за допомогою </a:t>
          </a:r>
          <a:r>
            <a:rPr lang="en-US" smtClean="0"/>
            <a:t>Microsoft Excel </a:t>
          </a:r>
          <a:endParaRPr lang="ru-RU"/>
        </a:p>
      </dgm:t>
    </dgm:pt>
    <dgm:pt modelId="{73CF56C3-ED3D-477E-93B4-43EB9D135871}" type="parTrans" cxnId="{4FB9070A-5A40-4295-8B2D-5B5E857B7908}">
      <dgm:prSet/>
      <dgm:spPr/>
      <dgm:t>
        <a:bodyPr/>
        <a:lstStyle/>
        <a:p>
          <a:endParaRPr lang="ru-RU"/>
        </a:p>
      </dgm:t>
    </dgm:pt>
    <dgm:pt modelId="{A2CEF00A-E7CB-454C-B26C-C32A11EE9C23}" type="sibTrans" cxnId="{4FB9070A-5A40-4295-8B2D-5B5E857B7908}">
      <dgm:prSet/>
      <dgm:spPr/>
      <dgm:t>
        <a:bodyPr/>
        <a:lstStyle/>
        <a:p>
          <a:endParaRPr lang="ru-RU"/>
        </a:p>
      </dgm:t>
    </dgm:pt>
    <dgm:pt modelId="{0D1E71AF-9E3D-4681-94F1-BC6EFF6C1ADB}">
      <dgm:prSet/>
      <dgm:spPr/>
      <dgm:t>
        <a:bodyPr/>
        <a:lstStyle/>
        <a:p>
          <a:r>
            <a:rPr lang="uk-UA" dirty="0" smtClean="0"/>
            <a:t>створення презентацій </a:t>
          </a:r>
          <a:br>
            <a:rPr lang="uk-UA" dirty="0" smtClean="0"/>
          </a:br>
          <a:r>
            <a:rPr lang="en-US" dirty="0" smtClean="0"/>
            <a:t>Power Point</a:t>
          </a:r>
          <a:endParaRPr lang="ru-RU" dirty="0"/>
        </a:p>
      </dgm:t>
    </dgm:pt>
    <dgm:pt modelId="{1B11FC24-4A9B-436E-9C8B-D360A74FB643}" type="parTrans" cxnId="{552650DE-9C0D-4CE8-ABF8-87007D5BE144}">
      <dgm:prSet/>
      <dgm:spPr/>
      <dgm:t>
        <a:bodyPr/>
        <a:lstStyle/>
        <a:p>
          <a:endParaRPr lang="ru-RU"/>
        </a:p>
      </dgm:t>
    </dgm:pt>
    <dgm:pt modelId="{36BC7307-892F-4B68-B74F-043DAC8EFC77}" type="sibTrans" cxnId="{552650DE-9C0D-4CE8-ABF8-87007D5BE144}">
      <dgm:prSet/>
      <dgm:spPr/>
      <dgm:t>
        <a:bodyPr/>
        <a:lstStyle/>
        <a:p>
          <a:endParaRPr lang="ru-RU"/>
        </a:p>
      </dgm:t>
    </dgm:pt>
    <dgm:pt modelId="{0ED8D2BE-98DB-42C8-AF61-912A93A3773F}" type="pres">
      <dgm:prSet presAssocID="{6DAFEC25-3735-498F-A381-0C9FD239C66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017C31-32CE-428B-8452-DDAEE61C55D3}" type="pres">
      <dgm:prSet presAssocID="{911991E2-7AEC-41C9-BFCC-1ABBE58330A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2CFEB-556D-4324-B066-2C7D297E1024}" type="pres">
      <dgm:prSet presAssocID="{EEF72F10-D845-48AE-95DD-3D0044235715}" presName="sibTrans" presStyleCnt="0"/>
      <dgm:spPr/>
    </dgm:pt>
    <dgm:pt modelId="{52809199-6107-4FBD-8F00-8CD11335010E}" type="pres">
      <dgm:prSet presAssocID="{8BD6ED28-7B9B-4E00-AA00-EE47F4F0EFE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19B7F-2455-489E-8905-1D7E2C8E8716}" type="pres">
      <dgm:prSet presAssocID="{B898BAC5-27A3-4307-ADD0-EE12E122ED46}" presName="sibTrans" presStyleCnt="0"/>
      <dgm:spPr/>
    </dgm:pt>
    <dgm:pt modelId="{74FDC774-04FC-4E60-A50F-54C49CE191BF}" type="pres">
      <dgm:prSet presAssocID="{CFA5E8FF-9738-4AA3-AF93-99FF7B174175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77E85-90EB-4725-9775-05DBCE49C579}" type="pres">
      <dgm:prSet presAssocID="{054BB0F7-FA1A-4F4E-B093-58B7AFD35039}" presName="sibTrans" presStyleCnt="0"/>
      <dgm:spPr/>
    </dgm:pt>
    <dgm:pt modelId="{5CF36DDB-C04F-47E2-A2D0-63760524E9E3}" type="pres">
      <dgm:prSet presAssocID="{B0ED1E05-BDDE-48BB-B26D-A176211CF56D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BD11D-995D-43F2-8C95-5181CD81C167}" type="pres">
      <dgm:prSet presAssocID="{0748DF24-E1B8-40B0-AF48-5710135A7615}" presName="sibTrans" presStyleCnt="0"/>
      <dgm:spPr/>
    </dgm:pt>
    <dgm:pt modelId="{3876E437-7897-4E3D-93EF-2665BBEA833E}" type="pres">
      <dgm:prSet presAssocID="{CC818BC2-9985-4A61-8133-5AA6081587B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2E955-2A2C-4799-AAFE-96D0B8E8B850}" type="pres">
      <dgm:prSet presAssocID="{476750A7-462E-49E8-BF99-268CF0F62946}" presName="sibTrans" presStyleCnt="0"/>
      <dgm:spPr/>
    </dgm:pt>
    <dgm:pt modelId="{BEF9EDC4-F401-4E12-BD74-9232B0351C07}" type="pres">
      <dgm:prSet presAssocID="{F41B48C4-E2DB-42FF-AA01-09ED5919D1C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4FA3C8-A80D-4F45-98D5-A64F50E11CE2}" type="pres">
      <dgm:prSet presAssocID="{869EAA7D-9E9C-46D1-AE12-554DDFB9D269}" presName="sibTrans" presStyleCnt="0"/>
      <dgm:spPr/>
    </dgm:pt>
    <dgm:pt modelId="{EF57518E-B5FC-4492-A720-3A444EBC0286}" type="pres">
      <dgm:prSet presAssocID="{38DC1A21-96E6-40C8-B08E-55F552875628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76F1B-D093-42F2-A144-95CE2DD0AC23}" type="pres">
      <dgm:prSet presAssocID="{A2CEF00A-E7CB-454C-B26C-C32A11EE9C23}" presName="sibTrans" presStyleCnt="0"/>
      <dgm:spPr/>
    </dgm:pt>
    <dgm:pt modelId="{D32A120D-26D7-4426-9D92-04C8C6F0C608}" type="pres">
      <dgm:prSet presAssocID="{0D1E71AF-9E3D-4681-94F1-BC6EFF6C1ADB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B9070A-5A40-4295-8B2D-5B5E857B7908}" srcId="{6DAFEC25-3735-498F-A381-0C9FD239C66D}" destId="{38DC1A21-96E6-40C8-B08E-55F552875628}" srcOrd="6" destOrd="0" parTransId="{73CF56C3-ED3D-477E-93B4-43EB9D135871}" sibTransId="{A2CEF00A-E7CB-454C-B26C-C32A11EE9C23}"/>
    <dgm:cxn modelId="{7BF89521-8ACF-4279-B713-1D5284D86C3B}" type="presOf" srcId="{B0ED1E05-BDDE-48BB-B26D-A176211CF56D}" destId="{5CF36DDB-C04F-47E2-A2D0-63760524E9E3}" srcOrd="0" destOrd="0" presId="urn:microsoft.com/office/officeart/2005/8/layout/default"/>
    <dgm:cxn modelId="{9E43686C-78A2-40E4-8EAD-783CA7E48313}" type="presOf" srcId="{CFA5E8FF-9738-4AA3-AF93-99FF7B174175}" destId="{74FDC774-04FC-4E60-A50F-54C49CE191BF}" srcOrd="0" destOrd="0" presId="urn:microsoft.com/office/officeart/2005/8/layout/default"/>
    <dgm:cxn modelId="{5857B070-6F94-4A90-AB47-D3ECE8381A8C}" srcId="{6DAFEC25-3735-498F-A381-0C9FD239C66D}" destId="{911991E2-7AEC-41C9-BFCC-1ABBE58330AF}" srcOrd="0" destOrd="0" parTransId="{17A15488-2736-442A-9E9F-D7BE3FE13032}" sibTransId="{EEF72F10-D845-48AE-95DD-3D0044235715}"/>
    <dgm:cxn modelId="{49D0C32C-19C3-4108-B62F-30BDB8728886}" type="presOf" srcId="{CC818BC2-9985-4A61-8133-5AA6081587BA}" destId="{3876E437-7897-4E3D-93EF-2665BBEA833E}" srcOrd="0" destOrd="0" presId="urn:microsoft.com/office/officeart/2005/8/layout/default"/>
    <dgm:cxn modelId="{69040636-7E21-4E24-BD87-BC52A1AF547E}" type="presOf" srcId="{6DAFEC25-3735-498F-A381-0C9FD239C66D}" destId="{0ED8D2BE-98DB-42C8-AF61-912A93A3773F}" srcOrd="0" destOrd="0" presId="urn:microsoft.com/office/officeart/2005/8/layout/default"/>
    <dgm:cxn modelId="{C7F58B8C-A96A-4435-8F10-E52D0C167CB4}" srcId="{6DAFEC25-3735-498F-A381-0C9FD239C66D}" destId="{F41B48C4-E2DB-42FF-AA01-09ED5919D1C0}" srcOrd="5" destOrd="0" parTransId="{7F4F88EE-9807-4F95-9D13-A4C7D5019D29}" sibTransId="{869EAA7D-9E9C-46D1-AE12-554DDFB9D269}"/>
    <dgm:cxn modelId="{A6CCAAED-0451-46B9-8E19-320610919C05}" srcId="{6DAFEC25-3735-498F-A381-0C9FD239C66D}" destId="{B0ED1E05-BDDE-48BB-B26D-A176211CF56D}" srcOrd="3" destOrd="0" parTransId="{8604EE8E-530A-43EA-8871-C18D1C759D97}" sibTransId="{0748DF24-E1B8-40B0-AF48-5710135A7615}"/>
    <dgm:cxn modelId="{98264801-ECC6-4353-8767-F6610E21D169}" type="presOf" srcId="{0D1E71AF-9E3D-4681-94F1-BC6EFF6C1ADB}" destId="{D32A120D-26D7-4426-9D92-04C8C6F0C608}" srcOrd="0" destOrd="0" presId="urn:microsoft.com/office/officeart/2005/8/layout/default"/>
    <dgm:cxn modelId="{D67D7330-BD14-4E0E-B57A-CF32E64EDA0B}" srcId="{6DAFEC25-3735-498F-A381-0C9FD239C66D}" destId="{8BD6ED28-7B9B-4E00-AA00-EE47F4F0EFE9}" srcOrd="1" destOrd="0" parTransId="{4EDF3AFA-4A3D-437E-A8FF-447A6FB2BA22}" sibTransId="{B898BAC5-27A3-4307-ADD0-EE12E122ED46}"/>
    <dgm:cxn modelId="{FB5119F8-4586-4AAA-8F86-E0915467EB59}" type="presOf" srcId="{38DC1A21-96E6-40C8-B08E-55F552875628}" destId="{EF57518E-B5FC-4492-A720-3A444EBC0286}" srcOrd="0" destOrd="0" presId="urn:microsoft.com/office/officeart/2005/8/layout/default"/>
    <dgm:cxn modelId="{6D4137D6-14FA-46AE-A957-745E52969099}" type="presOf" srcId="{911991E2-7AEC-41C9-BFCC-1ABBE58330AF}" destId="{07017C31-32CE-428B-8452-DDAEE61C55D3}" srcOrd="0" destOrd="0" presId="urn:microsoft.com/office/officeart/2005/8/layout/default"/>
    <dgm:cxn modelId="{ABCF71E5-F4DE-45FD-A2B7-00CEF1F18DF2}" srcId="{6DAFEC25-3735-498F-A381-0C9FD239C66D}" destId="{CC818BC2-9985-4A61-8133-5AA6081587BA}" srcOrd="4" destOrd="0" parTransId="{54445558-B35B-496E-8FEF-3AF8D4ABA7E1}" sibTransId="{476750A7-462E-49E8-BF99-268CF0F62946}"/>
    <dgm:cxn modelId="{552650DE-9C0D-4CE8-ABF8-87007D5BE144}" srcId="{6DAFEC25-3735-498F-A381-0C9FD239C66D}" destId="{0D1E71AF-9E3D-4681-94F1-BC6EFF6C1ADB}" srcOrd="7" destOrd="0" parTransId="{1B11FC24-4A9B-436E-9C8B-D360A74FB643}" sibTransId="{36BC7307-892F-4B68-B74F-043DAC8EFC77}"/>
    <dgm:cxn modelId="{DC5E20A1-925E-4881-B6A1-5C527D7CA745}" type="presOf" srcId="{8BD6ED28-7B9B-4E00-AA00-EE47F4F0EFE9}" destId="{52809199-6107-4FBD-8F00-8CD11335010E}" srcOrd="0" destOrd="0" presId="urn:microsoft.com/office/officeart/2005/8/layout/default"/>
    <dgm:cxn modelId="{F029A699-454B-435D-903A-6AEF84BA6D95}" srcId="{6DAFEC25-3735-498F-A381-0C9FD239C66D}" destId="{CFA5E8FF-9738-4AA3-AF93-99FF7B174175}" srcOrd="2" destOrd="0" parTransId="{D76CFFE5-FBA2-41AE-9678-F6B9EDE2A0D8}" sibTransId="{054BB0F7-FA1A-4F4E-B093-58B7AFD35039}"/>
    <dgm:cxn modelId="{232372D1-9923-4A19-97F0-A27BBFBEAE41}" type="presOf" srcId="{F41B48C4-E2DB-42FF-AA01-09ED5919D1C0}" destId="{BEF9EDC4-F401-4E12-BD74-9232B0351C07}" srcOrd="0" destOrd="0" presId="urn:microsoft.com/office/officeart/2005/8/layout/default"/>
    <dgm:cxn modelId="{88D19DCE-BD81-451B-BA1D-2A9EDE5E188B}" type="presParOf" srcId="{0ED8D2BE-98DB-42C8-AF61-912A93A3773F}" destId="{07017C31-32CE-428B-8452-DDAEE61C55D3}" srcOrd="0" destOrd="0" presId="urn:microsoft.com/office/officeart/2005/8/layout/default"/>
    <dgm:cxn modelId="{8EB4CD9E-BE9B-4D7A-9AE1-EFDAC94B9C00}" type="presParOf" srcId="{0ED8D2BE-98DB-42C8-AF61-912A93A3773F}" destId="{7702CFEB-556D-4324-B066-2C7D297E1024}" srcOrd="1" destOrd="0" presId="urn:microsoft.com/office/officeart/2005/8/layout/default"/>
    <dgm:cxn modelId="{86539257-F4BE-4794-9266-5343CD6EA433}" type="presParOf" srcId="{0ED8D2BE-98DB-42C8-AF61-912A93A3773F}" destId="{52809199-6107-4FBD-8F00-8CD11335010E}" srcOrd="2" destOrd="0" presId="urn:microsoft.com/office/officeart/2005/8/layout/default"/>
    <dgm:cxn modelId="{418BC702-762A-49E9-9BBD-BCAF7F14824F}" type="presParOf" srcId="{0ED8D2BE-98DB-42C8-AF61-912A93A3773F}" destId="{96019B7F-2455-489E-8905-1D7E2C8E8716}" srcOrd="3" destOrd="0" presId="urn:microsoft.com/office/officeart/2005/8/layout/default"/>
    <dgm:cxn modelId="{98A4A5F1-4673-4617-831D-60481F0C3E78}" type="presParOf" srcId="{0ED8D2BE-98DB-42C8-AF61-912A93A3773F}" destId="{74FDC774-04FC-4E60-A50F-54C49CE191BF}" srcOrd="4" destOrd="0" presId="urn:microsoft.com/office/officeart/2005/8/layout/default"/>
    <dgm:cxn modelId="{B0ABC5BC-123F-49F8-B454-29003DBD3F94}" type="presParOf" srcId="{0ED8D2BE-98DB-42C8-AF61-912A93A3773F}" destId="{07977E85-90EB-4725-9775-05DBCE49C579}" srcOrd="5" destOrd="0" presId="urn:microsoft.com/office/officeart/2005/8/layout/default"/>
    <dgm:cxn modelId="{D88A40F1-7386-43A4-92B5-78FC15B9E8DA}" type="presParOf" srcId="{0ED8D2BE-98DB-42C8-AF61-912A93A3773F}" destId="{5CF36DDB-C04F-47E2-A2D0-63760524E9E3}" srcOrd="6" destOrd="0" presId="urn:microsoft.com/office/officeart/2005/8/layout/default"/>
    <dgm:cxn modelId="{201F9D27-18C3-4224-B2AC-44E04FE5B90F}" type="presParOf" srcId="{0ED8D2BE-98DB-42C8-AF61-912A93A3773F}" destId="{12FBD11D-995D-43F2-8C95-5181CD81C167}" srcOrd="7" destOrd="0" presId="urn:microsoft.com/office/officeart/2005/8/layout/default"/>
    <dgm:cxn modelId="{1E8BD00C-290D-4692-85BC-FFD223105A09}" type="presParOf" srcId="{0ED8D2BE-98DB-42C8-AF61-912A93A3773F}" destId="{3876E437-7897-4E3D-93EF-2665BBEA833E}" srcOrd="8" destOrd="0" presId="urn:microsoft.com/office/officeart/2005/8/layout/default"/>
    <dgm:cxn modelId="{0F5F7AF3-E7F3-40D6-B8B5-F33EBE2E07FB}" type="presParOf" srcId="{0ED8D2BE-98DB-42C8-AF61-912A93A3773F}" destId="{6F42E955-2A2C-4799-AAFE-96D0B8E8B850}" srcOrd="9" destOrd="0" presId="urn:microsoft.com/office/officeart/2005/8/layout/default"/>
    <dgm:cxn modelId="{3B2D5EBA-6E23-4C8F-A9D1-021732FA22A4}" type="presParOf" srcId="{0ED8D2BE-98DB-42C8-AF61-912A93A3773F}" destId="{BEF9EDC4-F401-4E12-BD74-9232B0351C07}" srcOrd="10" destOrd="0" presId="urn:microsoft.com/office/officeart/2005/8/layout/default"/>
    <dgm:cxn modelId="{9FD58F8D-0249-4009-96DC-A30A9457EF72}" type="presParOf" srcId="{0ED8D2BE-98DB-42C8-AF61-912A93A3773F}" destId="{4A4FA3C8-A80D-4F45-98D5-A64F50E11CE2}" srcOrd="11" destOrd="0" presId="urn:microsoft.com/office/officeart/2005/8/layout/default"/>
    <dgm:cxn modelId="{E9AF02F7-93EB-4A4E-A06A-4323E710138C}" type="presParOf" srcId="{0ED8D2BE-98DB-42C8-AF61-912A93A3773F}" destId="{EF57518E-B5FC-4492-A720-3A444EBC0286}" srcOrd="12" destOrd="0" presId="urn:microsoft.com/office/officeart/2005/8/layout/default"/>
    <dgm:cxn modelId="{E7DC7877-AAFE-4B26-85EB-25BE5963558A}" type="presParOf" srcId="{0ED8D2BE-98DB-42C8-AF61-912A93A3773F}" destId="{FA976F1B-D093-42F2-A144-95CE2DD0AC23}" srcOrd="13" destOrd="0" presId="urn:microsoft.com/office/officeart/2005/8/layout/default"/>
    <dgm:cxn modelId="{7D741293-A2E2-4542-8492-545B1D226822}" type="presParOf" srcId="{0ED8D2BE-98DB-42C8-AF61-912A93A3773F}" destId="{D32A120D-26D7-4426-9D92-04C8C6F0C60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87330F-8E1A-4CC2-ADB3-78859A0445AF}">
      <dsp:nvSpPr>
        <dsp:cNvPr id="0" name=""/>
        <dsp:cNvSpPr/>
      </dsp:nvSpPr>
      <dsp:spPr>
        <a:xfrm>
          <a:off x="2337027" y="0"/>
          <a:ext cx="779009" cy="664935"/>
        </a:xfrm>
        <a:prstGeom prst="trapezoid">
          <a:avLst>
            <a:gd name="adj" fmla="val 58578"/>
          </a:avLst>
        </a:prstGeom>
        <a:solidFill>
          <a:srgbClr val="0070C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Лекції (5%)</a:t>
          </a:r>
          <a:endParaRPr lang="ru-RU" sz="1500" kern="1200" dirty="0"/>
        </a:p>
      </dsp:txBody>
      <dsp:txXfrm>
        <a:off x="2337027" y="0"/>
        <a:ext cx="779009" cy="664935"/>
      </dsp:txXfrm>
    </dsp:sp>
    <dsp:sp modelId="{DE2B9C2F-5B15-4309-BD00-682AE5C6B54E}">
      <dsp:nvSpPr>
        <dsp:cNvPr id="0" name=""/>
        <dsp:cNvSpPr/>
      </dsp:nvSpPr>
      <dsp:spPr>
        <a:xfrm>
          <a:off x="1947522" y="664935"/>
          <a:ext cx="1558018" cy="664935"/>
        </a:xfrm>
        <a:prstGeom prst="trapezoid">
          <a:avLst>
            <a:gd name="adj" fmla="val 58578"/>
          </a:avLst>
        </a:prstGeom>
        <a:solidFill>
          <a:srgbClr val="00B0F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/>
            <a:t>Читання (10%)</a:t>
          </a:r>
          <a:endParaRPr lang="ru-RU" sz="1500" kern="1200" dirty="0"/>
        </a:p>
      </dsp:txBody>
      <dsp:txXfrm>
        <a:off x="2220175" y="664935"/>
        <a:ext cx="1012711" cy="664935"/>
      </dsp:txXfrm>
    </dsp:sp>
    <dsp:sp modelId="{70CB7EF4-ADCF-4E9A-80C0-1855B6D64236}">
      <dsp:nvSpPr>
        <dsp:cNvPr id="0" name=""/>
        <dsp:cNvSpPr/>
      </dsp:nvSpPr>
      <dsp:spPr>
        <a:xfrm>
          <a:off x="1558017" y="1329871"/>
          <a:ext cx="2337027" cy="664935"/>
        </a:xfrm>
        <a:prstGeom prst="trapezoid">
          <a:avLst>
            <a:gd name="adj" fmla="val 58578"/>
          </a:avLst>
        </a:prstGeom>
        <a:solidFill>
          <a:srgbClr val="00B05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err="1"/>
            <a:t>Аудіо-</a:t>
          </a:r>
          <a:r>
            <a:rPr lang="uk-UA" sz="1500" kern="1200" dirty="0"/>
            <a:t> візуальні </a:t>
          </a:r>
          <a:r>
            <a:rPr lang="uk-UA" sz="1500" kern="1200" dirty="0" smtClean="0"/>
            <a:t>методи </a:t>
          </a:r>
          <a:r>
            <a:rPr lang="uk-UA" sz="1500" kern="1200" dirty="0"/>
            <a:t>(20%)</a:t>
          </a:r>
          <a:endParaRPr lang="ru-RU" sz="1500" kern="1200" dirty="0"/>
        </a:p>
      </dsp:txBody>
      <dsp:txXfrm>
        <a:off x="1966997" y="1329871"/>
        <a:ext cx="1519067" cy="664935"/>
      </dsp:txXfrm>
    </dsp:sp>
    <dsp:sp modelId="{A3843512-9AB1-4337-9810-AC5D24F537CC}">
      <dsp:nvSpPr>
        <dsp:cNvPr id="0" name=""/>
        <dsp:cNvSpPr/>
      </dsp:nvSpPr>
      <dsp:spPr>
        <a:xfrm>
          <a:off x="1168513" y="1994807"/>
          <a:ext cx="3116036" cy="664935"/>
        </a:xfrm>
        <a:prstGeom prst="trapezoid">
          <a:avLst>
            <a:gd name="adj" fmla="val 58578"/>
          </a:avLst>
        </a:prstGeom>
        <a:solidFill>
          <a:srgbClr val="92D05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/>
            <a:t>Демонстрація біологічних процесів </a:t>
          </a:r>
          <a:r>
            <a:rPr lang="uk-UA" sz="1500" kern="1200" dirty="0" smtClean="0"/>
            <a:t>(30</a:t>
          </a:r>
          <a:r>
            <a:rPr lang="uk-UA" sz="1500" kern="1200" dirty="0"/>
            <a:t>%)</a:t>
          </a:r>
          <a:endParaRPr lang="ru-RU" sz="1500" kern="1200" dirty="0"/>
        </a:p>
      </dsp:txBody>
      <dsp:txXfrm>
        <a:off x="1713819" y="1994807"/>
        <a:ext cx="2025423" cy="664935"/>
      </dsp:txXfrm>
    </dsp:sp>
    <dsp:sp modelId="{9E2AC93E-A9B7-4871-B812-246294DE72A2}">
      <dsp:nvSpPr>
        <dsp:cNvPr id="0" name=""/>
        <dsp:cNvSpPr/>
      </dsp:nvSpPr>
      <dsp:spPr>
        <a:xfrm>
          <a:off x="779008" y="2659742"/>
          <a:ext cx="3895045" cy="664935"/>
        </a:xfrm>
        <a:prstGeom prst="trapezoid">
          <a:avLst>
            <a:gd name="adj" fmla="val 58578"/>
          </a:avLst>
        </a:prstGeom>
        <a:solidFill>
          <a:srgbClr val="FFFF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/>
            <a:t>Групові </a:t>
          </a:r>
          <a:r>
            <a:rPr lang="uk-UA" sz="1500" kern="1200" dirty="0" smtClean="0"/>
            <a:t>дискусії (</a:t>
          </a:r>
          <a:r>
            <a:rPr lang="uk-UA" sz="1500" kern="1200" dirty="0"/>
            <a:t>50%)</a:t>
          </a:r>
          <a:endParaRPr lang="ru-RU" sz="1500" kern="1200" dirty="0"/>
        </a:p>
      </dsp:txBody>
      <dsp:txXfrm>
        <a:off x="1460641" y="2659742"/>
        <a:ext cx="2531779" cy="664935"/>
      </dsp:txXfrm>
    </dsp:sp>
    <dsp:sp modelId="{509E7B1D-76F7-4E86-A25B-F66D4CB65B39}">
      <dsp:nvSpPr>
        <dsp:cNvPr id="0" name=""/>
        <dsp:cNvSpPr/>
      </dsp:nvSpPr>
      <dsp:spPr>
        <a:xfrm>
          <a:off x="389504" y="3324678"/>
          <a:ext cx="4674054" cy="664935"/>
        </a:xfrm>
        <a:prstGeom prst="trapezoid">
          <a:avLst>
            <a:gd name="adj" fmla="val 58578"/>
          </a:avLst>
        </a:prstGeom>
        <a:solidFill>
          <a:srgbClr val="FFC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/>
            <a:t>Дидактичні </a:t>
          </a:r>
          <a:r>
            <a:rPr lang="uk-UA" sz="1500" kern="1200" dirty="0" smtClean="0"/>
            <a:t>ігри (</a:t>
          </a:r>
          <a:r>
            <a:rPr lang="uk-UA" sz="1500" kern="1200" dirty="0"/>
            <a:t>70%)</a:t>
          </a:r>
          <a:endParaRPr lang="ru-RU" sz="1500" kern="1200" dirty="0"/>
        </a:p>
      </dsp:txBody>
      <dsp:txXfrm>
        <a:off x="1207463" y="3324678"/>
        <a:ext cx="3038135" cy="664935"/>
      </dsp:txXfrm>
    </dsp:sp>
    <dsp:sp modelId="{9A5714B8-3627-48F7-B77B-FA5D7F68EF24}">
      <dsp:nvSpPr>
        <dsp:cNvPr id="0" name=""/>
        <dsp:cNvSpPr/>
      </dsp:nvSpPr>
      <dsp:spPr>
        <a:xfrm>
          <a:off x="0" y="3989614"/>
          <a:ext cx="5453063" cy="664935"/>
        </a:xfrm>
        <a:prstGeom prst="trapezoid">
          <a:avLst>
            <a:gd name="adj" fmla="val 58578"/>
          </a:avLst>
        </a:prstGeom>
        <a:solidFill>
          <a:srgbClr val="FF0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/>
            <a:t>Навчання інших, </a:t>
          </a:r>
          <a:r>
            <a:rPr lang="uk-UA" sz="1500" kern="1200" dirty="0" smtClean="0"/>
            <a:t/>
          </a:r>
          <a:br>
            <a:rPr lang="uk-UA" sz="1500" kern="1200" dirty="0" smtClean="0"/>
          </a:br>
          <a:r>
            <a:rPr lang="uk-UA" sz="1500" kern="1200" dirty="0" err="1" smtClean="0"/>
            <a:t>застосуваня</a:t>
          </a:r>
          <a:r>
            <a:rPr lang="uk-UA" sz="1500" kern="1200" dirty="0" smtClean="0"/>
            <a:t>  засвоєного (90%)</a:t>
          </a:r>
          <a:endParaRPr lang="ru-RU" sz="1500" kern="1200" dirty="0"/>
        </a:p>
      </dsp:txBody>
      <dsp:txXfrm>
        <a:off x="954286" y="3989614"/>
        <a:ext cx="3544490" cy="6649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D14D78-278C-4CE5-9AE2-265E97991751}">
      <dsp:nvSpPr>
        <dsp:cNvPr id="0" name=""/>
        <dsp:cNvSpPr/>
      </dsp:nvSpPr>
      <dsp:spPr>
        <a:xfrm>
          <a:off x="-4700" y="0"/>
          <a:ext cx="8081895" cy="446091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A0731-07D2-42D9-8474-CFEA2F6F0276}">
      <dsp:nvSpPr>
        <dsp:cNvPr id="0" name=""/>
        <dsp:cNvSpPr/>
      </dsp:nvSpPr>
      <dsp:spPr>
        <a:xfrm>
          <a:off x="1170554" y="3317137"/>
          <a:ext cx="164161" cy="1641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86A79-450E-48EA-A74A-2C5FFE384811}">
      <dsp:nvSpPr>
        <dsp:cNvPr id="0" name=""/>
        <dsp:cNvSpPr/>
      </dsp:nvSpPr>
      <dsp:spPr>
        <a:xfrm>
          <a:off x="839207" y="3399217"/>
          <a:ext cx="1391245" cy="1061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98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мотивація</a:t>
          </a:r>
          <a:endParaRPr lang="ru-RU" sz="1600" b="1" kern="1200" dirty="0"/>
        </a:p>
      </dsp:txBody>
      <dsp:txXfrm>
        <a:off x="839207" y="3399217"/>
        <a:ext cx="1391245" cy="1061698"/>
      </dsp:txXfrm>
    </dsp:sp>
    <dsp:sp modelId="{3C7A3704-0D98-41FD-AC4B-364AFF0C525B}">
      <dsp:nvSpPr>
        <dsp:cNvPr id="0" name=""/>
        <dsp:cNvSpPr/>
      </dsp:nvSpPr>
      <dsp:spPr>
        <a:xfrm>
          <a:off x="2059169" y="2463317"/>
          <a:ext cx="256948" cy="2569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F6498-6B41-46B3-B21C-B14B26275054}">
      <dsp:nvSpPr>
        <dsp:cNvPr id="0" name=""/>
        <dsp:cNvSpPr/>
      </dsp:nvSpPr>
      <dsp:spPr>
        <a:xfrm>
          <a:off x="1500199" y="2571773"/>
          <a:ext cx="1828579" cy="1869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152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постановка проблеми</a:t>
          </a:r>
        </a:p>
      </dsp:txBody>
      <dsp:txXfrm>
        <a:off x="1500199" y="2571773"/>
        <a:ext cx="1828579" cy="1869123"/>
      </dsp:txXfrm>
    </dsp:sp>
    <dsp:sp modelId="{077E6D6F-E35D-4CB4-BB01-94721DE6E84B}">
      <dsp:nvSpPr>
        <dsp:cNvPr id="0" name=""/>
        <dsp:cNvSpPr/>
      </dsp:nvSpPr>
      <dsp:spPr>
        <a:xfrm>
          <a:off x="3201163" y="1782582"/>
          <a:ext cx="342598" cy="3425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59EB3-ED0C-404E-8407-8A94A24D525A}">
      <dsp:nvSpPr>
        <dsp:cNvPr id="0" name=""/>
        <dsp:cNvSpPr/>
      </dsp:nvSpPr>
      <dsp:spPr>
        <a:xfrm>
          <a:off x="2714643" y="1928835"/>
          <a:ext cx="1868166" cy="2507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3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планування</a:t>
          </a:r>
        </a:p>
      </dsp:txBody>
      <dsp:txXfrm>
        <a:off x="2714643" y="1928835"/>
        <a:ext cx="1868166" cy="2507034"/>
      </dsp:txXfrm>
    </dsp:sp>
    <dsp:sp modelId="{5F68C466-F91F-43DC-97BC-9AD35BB95FE3}">
      <dsp:nvSpPr>
        <dsp:cNvPr id="0" name=""/>
        <dsp:cNvSpPr/>
      </dsp:nvSpPr>
      <dsp:spPr>
        <a:xfrm>
          <a:off x="4528732" y="1250840"/>
          <a:ext cx="442522" cy="4425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15219E-EF64-46CB-917D-72BEF5C0F79E}">
      <dsp:nvSpPr>
        <dsp:cNvPr id="0" name=""/>
        <dsp:cNvSpPr/>
      </dsp:nvSpPr>
      <dsp:spPr>
        <a:xfrm>
          <a:off x="4071970" y="1428764"/>
          <a:ext cx="1708837" cy="2988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48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здійснення плану</a:t>
          </a:r>
          <a:endParaRPr lang="ru-RU" sz="1600" b="1" kern="1200" dirty="0" smtClean="0"/>
        </a:p>
      </dsp:txBody>
      <dsp:txXfrm>
        <a:off x="4071970" y="1428764"/>
        <a:ext cx="1708837" cy="2988813"/>
      </dsp:txXfrm>
    </dsp:sp>
    <dsp:sp modelId="{AA3E76CD-B60F-4B5E-8B6A-CE2538FBC94A}">
      <dsp:nvSpPr>
        <dsp:cNvPr id="0" name=""/>
        <dsp:cNvSpPr/>
      </dsp:nvSpPr>
      <dsp:spPr>
        <a:xfrm>
          <a:off x="5895556" y="895751"/>
          <a:ext cx="563859" cy="5638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A53E4-ADF6-4440-A62E-EBE671284698}">
      <dsp:nvSpPr>
        <dsp:cNvPr id="0" name=""/>
        <dsp:cNvSpPr/>
      </dsp:nvSpPr>
      <dsp:spPr>
        <a:xfrm>
          <a:off x="5535307" y="1177681"/>
          <a:ext cx="2204434" cy="3283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7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систематизація та узагальнення результатів</a:t>
          </a:r>
          <a:endParaRPr lang="ru-RU" sz="1600" b="1" kern="1200" dirty="0" smtClean="0"/>
        </a:p>
      </dsp:txBody>
      <dsp:txXfrm>
        <a:off x="5535307" y="1177681"/>
        <a:ext cx="2204434" cy="328323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D98D653-064E-4843-9E4F-58D0313F7BF5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6115E12-4F3C-4A14-BD34-0C330EE12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6F6CC8F-7571-4CE8-A587-975B9E4F43ED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165157E-7096-4193-B8CB-AABB0D0C4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464CEE-0E91-473F-9C09-408B7CED2234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2048E9-7ACF-436C-856A-93F4930EF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81145-9E05-442F-9621-59017CA3B4B6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D6FAB-DB31-401E-A904-8654B77E5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3C364-2D68-4583-B268-F461BB11BF7E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58E1F-E766-4A6F-BF99-C1ED104FE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02F93-E9D1-403A-8394-083806319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8B693-D266-4B4A-9506-EEF169F6D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B893F-5622-4B78-AE19-6B9432CF6C29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45DB4-CA7D-4C94-B01D-BCB02A03B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2EC05E-6036-4E4B-8449-1FDA548CC9BD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B19D92-AD6B-4C77-8AAE-F633FD682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DA4F9-2928-4FE1-B51E-DB3C999503E5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256DD-CC8F-44D6-9C60-516D95904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1C77F-8805-4522-950F-D44039AC69D2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0C2C7-CFF6-4DC1-9108-BEABC48A5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42A94-DA93-4511-9093-AF06B91C426D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AB820-1D59-4A8B-9574-2C04DB3E3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2CB30D-1322-4D7F-A5E1-BC4694A6B354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B1A184-39D7-489B-A3D3-0355F5DA2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8627D-300F-4C18-B6D7-3257E0280955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72158-5863-42D4-92F9-58BDD4B58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902117-A9FA-4AB5-A903-40C2E7331492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323756-C9CE-45DC-B6B4-2A276BA2B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0B3A78B5-7345-44E7-9B64-7E5C0D93332D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990796B3-F940-4233-9460-3F35F255B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3" r:id="rId2"/>
    <p:sldLayoutId id="2147483691" r:id="rId3"/>
    <p:sldLayoutId id="2147483684" r:id="rId4"/>
    <p:sldLayoutId id="2147483685" r:id="rId5"/>
    <p:sldLayoutId id="2147483686" r:id="rId6"/>
    <p:sldLayoutId id="2147483692" r:id="rId7"/>
    <p:sldLayoutId id="2147483687" r:id="rId8"/>
    <p:sldLayoutId id="2147483693" r:id="rId9"/>
    <p:sldLayoutId id="2147483688" r:id="rId10"/>
    <p:sldLayoutId id="2147483689" r:id="rId11"/>
    <p:sldLayoutId id="2147483694" r:id="rId12"/>
    <p:sldLayoutId id="2147483695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/>
          <p:cNvSpPr txBox="1">
            <a:spLocks noChangeArrowheads="1"/>
          </p:cNvSpPr>
          <p:nvPr/>
        </p:nvSpPr>
        <p:spPr bwMode="auto">
          <a:xfrm>
            <a:off x="500063" y="428625"/>
            <a:ext cx="80819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latin typeface="Calibri" pitchFamily="34" charset="0"/>
              </a:rPr>
              <a:t>Новокаховський техніко-економічний ліцей</a:t>
            </a:r>
          </a:p>
        </p:txBody>
      </p:sp>
      <p:pic>
        <p:nvPicPr>
          <p:cNvPr id="17410" name="Picture 2" descr="E:\Щербина Л.В..JPG"/>
          <p:cNvPicPr>
            <a:picLocks noChangeAspect="1" noChangeArrowheads="1"/>
          </p:cNvPicPr>
          <p:nvPr/>
        </p:nvPicPr>
        <p:blipFill>
          <a:blip r:embed="rId2" cstate="print"/>
          <a:srcRect t="14583"/>
          <a:stretch>
            <a:fillRect/>
          </a:stretch>
        </p:blipFill>
        <p:spPr bwMode="auto">
          <a:xfrm>
            <a:off x="5214942" y="1142984"/>
            <a:ext cx="3341688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500034" y="4143380"/>
            <a:ext cx="5572125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" pitchFamily="34" charset="0"/>
              </a:rPr>
              <a:t>З </a:t>
            </a:r>
            <a:r>
              <a:rPr lang="ru-RU" sz="2800" b="1" dirty="0" err="1">
                <a:latin typeface="Calibri" pitchFamily="34" charset="0"/>
              </a:rPr>
              <a:t>досвіду</a:t>
            </a:r>
            <a:r>
              <a:rPr lang="ru-RU" sz="2800" b="1" dirty="0">
                <a:latin typeface="Calibri" pitchFamily="34" charset="0"/>
              </a:rPr>
              <a:t> </a:t>
            </a:r>
            <a:r>
              <a:rPr lang="uk-UA" sz="2800" b="1" dirty="0">
                <a:latin typeface="Calibri" pitchFamily="34" charset="0"/>
              </a:rPr>
              <a:t>роботи </a:t>
            </a:r>
          </a:p>
          <a:p>
            <a:r>
              <a:rPr lang="uk-UA" sz="2800" b="1" dirty="0">
                <a:latin typeface="Calibri" pitchFamily="34" charset="0"/>
              </a:rPr>
              <a:t>вчителя біології та географії</a:t>
            </a:r>
          </a:p>
          <a:p>
            <a:r>
              <a:rPr lang="uk-UA" sz="2800" b="1" dirty="0">
                <a:latin typeface="Calibri" pitchFamily="34" charset="0"/>
              </a:rPr>
              <a:t>  </a:t>
            </a:r>
            <a:br>
              <a:rPr lang="uk-UA" sz="2800" b="1" dirty="0">
                <a:latin typeface="Calibri" pitchFamily="34" charset="0"/>
              </a:rPr>
            </a:br>
            <a:r>
              <a:rPr lang="uk-UA" sz="3200" b="1" dirty="0">
                <a:latin typeface="Calibri" pitchFamily="34" charset="0"/>
              </a:rPr>
              <a:t>Щербини Лариси Василівни</a:t>
            </a:r>
            <a:endParaRPr lang="ru-RU" sz="3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7658100" cy="7254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Мої правила</a:t>
            </a:r>
            <a:endParaRPr lang="ru-RU" sz="20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6626" name="Текст 3"/>
          <p:cNvSpPr>
            <a:spLocks noGrp="1"/>
          </p:cNvSpPr>
          <p:nvPr>
            <p:ph type="body" sz="half" idx="1"/>
          </p:nvPr>
        </p:nvSpPr>
        <p:spPr>
          <a:xfrm>
            <a:off x="457200" y="1071563"/>
            <a:ext cx="4038600" cy="5054600"/>
          </a:xfrm>
        </p:spPr>
        <p:txBody>
          <a:bodyPr/>
          <a:lstStyle/>
          <a:p>
            <a:r>
              <a:rPr lang="uk-UA" sz="2000" smtClean="0"/>
              <a:t>Пам'ятаю: самостійна робота – це максимально пізнавальна діяльність за мінімальної допомоги ззовні</a:t>
            </a:r>
          </a:p>
          <a:p>
            <a:endParaRPr lang="ru-RU" sz="2000" smtClean="0"/>
          </a:p>
          <a:p>
            <a:r>
              <a:rPr lang="uk-UA" sz="2000" smtClean="0"/>
              <a:t>Виділяю час на самостійну роботу на </a:t>
            </a:r>
            <a:r>
              <a:rPr lang="uk-UA" sz="2000" b="1" smtClean="0"/>
              <a:t>кожному</a:t>
            </a:r>
            <a:r>
              <a:rPr lang="uk-UA" sz="2000" smtClean="0"/>
              <a:t> уроці</a:t>
            </a:r>
            <a:endParaRPr lang="en-US" sz="2000" smtClean="0"/>
          </a:p>
          <a:p>
            <a:endParaRPr lang="uk-UA" sz="2000" smtClean="0"/>
          </a:p>
          <a:p>
            <a:r>
              <a:rPr lang="uk-UA" sz="2000" smtClean="0"/>
              <a:t>Надаю перевагу творчим та пошуковим завданням</a:t>
            </a:r>
            <a:endParaRPr lang="ru-RU" sz="2000" smtClean="0"/>
          </a:p>
        </p:txBody>
      </p:sp>
      <p:sp>
        <p:nvSpPr>
          <p:cNvPr id="26627" name="Диаграмма 5"/>
          <p:cNvSpPr>
            <a:spLocks noGrp="1"/>
          </p:cNvSpPr>
          <p:nvPr>
            <p:ph type="chart" sz="half" idx="2"/>
          </p:nvPr>
        </p:nvSpPr>
        <p:spPr/>
      </p:sp>
      <p:pic>
        <p:nvPicPr>
          <p:cNvPr id="26628" name="Picture 2" descr="F:\Фото\2012-05-23 12.12.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1071563"/>
            <a:ext cx="3754437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742950" y="476250"/>
          <a:ext cx="8401050" cy="5881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71875" y="1258888"/>
            <a:ext cx="1944688" cy="74136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000375" y="1500188"/>
            <a:ext cx="1500188" cy="4286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4500563" y="1500188"/>
            <a:ext cx="1357312" cy="4286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88" y="0"/>
            <a:ext cx="8229600" cy="8683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ІКТ в самостійній роботі</a:t>
            </a:r>
            <a:endParaRPr lang="ru-RU" sz="20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857224" y="857232"/>
          <a:ext cx="757242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785786" y="1214422"/>
          <a:ext cx="7572428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571500" y="500063"/>
            <a:ext cx="6286500" cy="6223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Форми роботи із застосуванням  ІКТ</a:t>
            </a:r>
            <a:endParaRPr lang="ru-RU" sz="20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785225" cy="7064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Шифрові біологічні</a:t>
            </a:r>
            <a:r>
              <a:rPr lang="en-US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uk-UA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диктанти</a:t>
            </a:r>
            <a:endParaRPr lang="ru-RU" sz="2000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2291" name="Rectangle 8"/>
          <p:cNvSpPr>
            <a:spLocks noGrp="1" noChangeArrowheads="1"/>
          </p:cNvSpPr>
          <p:nvPr>
            <p:ph idx="4294967295"/>
          </p:nvPr>
        </p:nvSpPr>
        <p:spPr>
          <a:xfrm>
            <a:off x="0" y="5715000"/>
            <a:ext cx="8424863" cy="720725"/>
          </a:xfrm>
        </p:spPr>
        <p:txBody>
          <a:bodyPr>
            <a:normAutofit lnSpcReduction="10000"/>
          </a:bodyPr>
          <a:lstStyle/>
          <a:p>
            <a:pPr marL="265176" indent="-265176"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sz="2400" b="1" i="1" dirty="0" smtClean="0">
                <a:latin typeface="Times New Roman" pitchFamily="18" charset="0"/>
              </a:rPr>
              <a:t>11-й клас. </a:t>
            </a:r>
            <a:r>
              <a:rPr lang="uk-UA" sz="2400" b="1" dirty="0" smtClean="0">
                <a:latin typeface="Times New Roman" pitchFamily="18" charset="0"/>
              </a:rPr>
              <a:t>Тема «Статистичний характер закономірностей </a:t>
            </a:r>
            <a:r>
              <a:rPr lang="uk-UA" sz="2400" b="1" dirty="0" err="1" smtClean="0">
                <a:latin typeface="Times New Roman" pitchFamily="18" charset="0"/>
              </a:rPr>
              <a:t>моногібридного</a:t>
            </a:r>
            <a:r>
              <a:rPr lang="uk-UA" sz="2400" b="1" dirty="0" smtClean="0">
                <a:latin typeface="Times New Roman" pitchFamily="18" charset="0"/>
              </a:rPr>
              <a:t> схрещування».</a:t>
            </a:r>
            <a:r>
              <a:rPr lang="uk-UA" sz="2400" dirty="0" smtClean="0">
                <a:solidFill>
                  <a:schemeClr val="accent2"/>
                </a:solidFill>
                <a:latin typeface="Mycalc" pitchFamily="2" charset="0"/>
              </a:rPr>
              <a:t> </a:t>
            </a:r>
            <a:endParaRPr lang="uk-UA" sz="2400" b="1" dirty="0" smtClean="0">
              <a:solidFill>
                <a:schemeClr val="accent2"/>
              </a:solidFill>
              <a:latin typeface="Mycalc" pitchFamily="2" charset="0"/>
            </a:endParaRP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ru-RU" sz="1800" dirty="0" smtClean="0">
              <a:solidFill>
                <a:schemeClr val="accent2"/>
              </a:solidFill>
              <a:latin typeface="Alfredo" pitchFamily="2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214438"/>
            <a:ext cx="78406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04925" y="1143000"/>
            <a:ext cx="6481763" cy="4730750"/>
          </a:xfrm>
        </p:spPr>
      </p:pic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marL="44450" algn="ctr">
              <a:buClr>
                <a:schemeClr val="accent1"/>
              </a:buClr>
              <a:buSzPct val="80000"/>
              <a:defRPr/>
            </a:pPr>
            <a:r>
              <a:rPr lang="uk-UA" sz="20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Робота у віртуальній лабораторії</a:t>
            </a:r>
            <a:endParaRPr lang="ru-RU" sz="20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287338" y="6143625"/>
            <a:ext cx="88566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uk-UA" sz="2400" b="1" i="1">
                <a:latin typeface="Times New Roman" pitchFamily="18" charset="0"/>
              </a:rPr>
              <a:t>8 клас.</a:t>
            </a:r>
            <a:r>
              <a:rPr lang="uk-UA" sz="2400">
                <a:latin typeface="Times New Roman" pitchFamily="18" charset="0"/>
              </a:rPr>
              <a:t> </a:t>
            </a:r>
            <a:r>
              <a:rPr lang="uk-UA" sz="2400" b="1">
                <a:latin typeface="Times New Roman" pitchFamily="18" charset="0"/>
              </a:rPr>
              <a:t>Тема “Загальна характеристика найпростіших”</a:t>
            </a:r>
            <a:r>
              <a:rPr lang="uk-UA" sz="24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938" y="508000"/>
            <a:ext cx="8229600" cy="777875"/>
          </a:xfrm>
        </p:spPr>
        <p:txBody>
          <a:bodyPr>
            <a:noAutofit/>
          </a:bodyPr>
          <a:lstStyle/>
          <a:p>
            <a:pPr marL="44450" algn="ctr">
              <a:buClr>
                <a:schemeClr val="accent1"/>
              </a:buClr>
              <a:buSzPct val="80000"/>
              <a:defRPr/>
            </a:pPr>
            <a:r>
              <a:rPr lang="uk-UA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ЗАВДАННЯ, РОЗРОБЛЕНІ В  КОНТРОЛЬНО-ДІАГНОСТИЧНІЙ СИСТЕМІ </a:t>
            </a:r>
            <a:r>
              <a:rPr lang="en-US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TEST-W</a:t>
            </a:r>
            <a:endParaRPr lang="ru-RU" sz="2000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277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341438"/>
            <a:ext cx="8748712" cy="53276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 i="1" smtClean="0">
                <a:latin typeface="Times New Roman" pitchFamily="18" charset="0"/>
              </a:rPr>
              <a:t>10</a:t>
            </a:r>
            <a:r>
              <a:rPr lang="uk-UA" sz="2400" b="1" i="1" smtClean="0">
                <a:latin typeface="Times New Roman" pitchFamily="18" charset="0"/>
              </a:rPr>
              <a:t> клас.</a:t>
            </a:r>
            <a:r>
              <a:rPr lang="uk-UA" sz="2400" smtClean="0">
                <a:latin typeface="Times New Roman" pitchFamily="18" charset="0"/>
              </a:rPr>
              <a:t> </a:t>
            </a:r>
            <a:r>
              <a:rPr lang="uk-UA" sz="2400" b="1" smtClean="0">
                <a:latin typeface="Times New Roman" pitchFamily="18" charset="0"/>
              </a:rPr>
              <a:t>Тема “Віруси та прокаріоти”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1400" b="1" smtClean="0"/>
              <a:t>1. Завдяки чому бактерії живуть у найнесприятливіших умовах життя?  а) високій здатності до розмноження; б) вдосконаленій організації; в) низькій здатності до розмноження; г) примітивній будові тіла.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1400" b="1" smtClean="0"/>
              <a:t>2. До захворювань людини, які спричинені вірусом належать: а) туберкульоз; б) СНІД; в) малярія; г) віспа; д) грип.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1400" b="1" smtClean="0"/>
              <a:t>3. Що являють собою бактеріофаги? а) фагоцити; б) віруси бактерій; в) гриби-паразити; г) лейкоцити, які знищують бактерій; д) бактерії-хемосинтетики.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1400" b="1" smtClean="0"/>
              <a:t>4. Наука, яка вивчає неклітинні форми життя: а) імунологія; б) зоологія; в) альгологія; г) цитологія; д) вірусологія.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1400" b="1" smtClean="0"/>
              <a:t>5. Який тип живлення характерний для вірусів та бактеріофагів? а) сапрофітний; б) паразитичний; в) симбіотичний; г) міксотрофний.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1400" b="1" smtClean="0"/>
              <a:t>6. Який вчений відкрив віруси? а) І. Мечников; б) Д. Івановський; в) Т. Шванн; г) М. Мальпігі; д) Луї Пастер.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1400" b="1" smtClean="0"/>
              <a:t>7. Для яких організмів характерна наявність у клітині нуклеоїду? а) мохів; б) папоротей; в) грибів; г) бактерій; д) зелених водоростей.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1400" b="1" smtClean="0"/>
              <a:t>8. У яких організмів немає ендоплазматичної сітки, мітохондрій, ядра? а) ціанобактерій; б) найпростіших; в) голонасінних; г) бактерій; д) грибів.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1400" b="1" smtClean="0"/>
              <a:t>9. Які організми належать до прокаріотів? а) хламідомонада; б) синьо-зелені водорості; в) бактерії; г) дріжджі; д)  амеба дизентерійна.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1400" b="1" smtClean="0"/>
              <a:t>10. Про які організми йдеться у такому визначенні: поза живою клітиною - речовина, у живій клітині - організм? а) віруси; б) прокаріоти; в) бактерії; г) еукаріоти; д) ціанобактерії.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1400" b="1" smtClean="0"/>
              <a:t>11. Захворювання людини, спричинені бактеріями: а) туберкульоз; б) ангіна; в) СНІД; г) папілома; д) чума.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5813" y="500063"/>
            <a:ext cx="8358187" cy="10715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Робота із застосуванням прийому критичного мислення «</a:t>
            </a:r>
            <a:r>
              <a:rPr lang="uk-UA" sz="200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Кубування</a:t>
            </a:r>
            <a:r>
              <a:rPr lang="uk-UA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»</a:t>
            </a:r>
            <a:br>
              <a:rPr lang="uk-UA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uk-UA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9 клас. Профілактика захворювань органів дихання</a:t>
            </a:r>
            <a:endParaRPr lang="ru-RU" sz="20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786" y="1714488"/>
            <a:ext cx="4545013" cy="2586037"/>
          </a:xfrm>
        </p:spPr>
      </p:pic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5286375" y="1714500"/>
            <a:ext cx="3857625" cy="2643188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1600" dirty="0" smtClean="0">
                <a:solidFill>
                  <a:schemeClr val="bg2">
                    <a:lumMod val="25000"/>
                  </a:schemeClr>
                </a:solidFill>
              </a:rPr>
              <a:t>Так виглядають легені курця.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1600" dirty="0" smtClean="0">
                <a:solidFill>
                  <a:schemeClr val="bg2">
                    <a:lumMod val="25000"/>
                  </a:schemeClr>
                </a:solidFill>
              </a:rPr>
              <a:t>опишіть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1600" dirty="0" smtClean="0">
                <a:solidFill>
                  <a:schemeClr val="bg2">
                    <a:lumMod val="25000"/>
                  </a:schemeClr>
                </a:solidFill>
              </a:rPr>
              <a:t>порівняйте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1600" dirty="0" smtClean="0">
                <a:solidFill>
                  <a:schemeClr val="bg2">
                    <a:lumMod val="25000"/>
                  </a:schemeClr>
                </a:solidFill>
              </a:rPr>
              <a:t>асоціюйте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1600" dirty="0" smtClean="0">
                <a:solidFill>
                  <a:schemeClr val="bg2">
                    <a:lumMod val="25000"/>
                  </a:schemeClr>
                </a:solidFill>
              </a:rPr>
              <a:t>проаналізуйте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1600" dirty="0" smtClean="0">
                <a:solidFill>
                  <a:schemeClr val="bg2">
                    <a:lumMod val="25000"/>
                  </a:schemeClr>
                </a:solidFill>
              </a:rPr>
              <a:t>знайдіть застосування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1600" dirty="0" smtClean="0">
                <a:solidFill>
                  <a:schemeClr val="bg2">
                    <a:lumMod val="25000"/>
                  </a:schemeClr>
                </a:solidFill>
              </a:rPr>
              <a:t>запропонуйте аргументи «за» і «проти»</a:t>
            </a: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428625" y="4286250"/>
            <a:ext cx="4143375" cy="1500188"/>
          </a:xfrm>
          <a:prstGeom prst="rect">
            <a:avLst/>
          </a:prstGeom>
        </p:spPr>
        <p:txBody>
          <a:bodyPr lIns="182880" tIns="91440">
            <a:normAutofit lnSpcReduction="10000"/>
          </a:bodyPr>
          <a:lstStyle/>
          <a:p>
            <a:pPr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uk-UA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    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uk-UA" sz="1600" dirty="0">
                <a:latin typeface="+mn-lt"/>
              </a:rPr>
              <a:t>Сенкен, який склали учні:</a:t>
            </a:r>
          </a:p>
          <a:p>
            <a:pPr marL="342900" indent="-3429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defRPr/>
            </a:pPr>
            <a:r>
              <a:rPr lang="uk-UA" sz="1600" dirty="0">
                <a:latin typeface="+mn-lt"/>
              </a:rPr>
              <a:t>Курці</a:t>
            </a:r>
          </a:p>
          <a:p>
            <a:pPr marL="342900" indent="-3429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defRPr/>
            </a:pPr>
            <a:r>
              <a:rPr lang="uk-UA" sz="1600" dirty="0">
                <a:latin typeface="+mn-lt"/>
              </a:rPr>
              <a:t>Слабкі, безвольні</a:t>
            </a:r>
          </a:p>
          <a:p>
            <a:pPr marL="342900" indent="-3429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defRPr/>
            </a:pPr>
            <a:r>
              <a:rPr lang="uk-UA" sz="1600" dirty="0">
                <a:latin typeface="+mn-lt"/>
              </a:rPr>
              <a:t>Палять, забруднюють, хворіють</a:t>
            </a: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4572000" y="4714875"/>
            <a:ext cx="4143375" cy="1143000"/>
          </a:xfrm>
          <a:prstGeom prst="rect">
            <a:avLst/>
          </a:prstGeom>
        </p:spPr>
        <p:txBody>
          <a:bodyPr lIns="182880" tIns="91440">
            <a:normAutofit/>
          </a:bodyPr>
          <a:lstStyle/>
          <a:p>
            <a:pPr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uk-UA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    </a:t>
            </a:r>
          </a:p>
          <a:p>
            <a:pPr marL="342900" indent="-3429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defRPr/>
            </a:pPr>
            <a:r>
              <a:rPr lang="uk-UA" sz="1600" dirty="0">
                <a:latin typeface="+mn-lt"/>
              </a:rPr>
              <a:t>Живуть лише одним днем</a:t>
            </a:r>
          </a:p>
          <a:p>
            <a:pPr marL="342900" indent="-3429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defRPr/>
            </a:pPr>
            <a:r>
              <a:rPr lang="uk-UA" sz="1600" dirty="0">
                <a:latin typeface="+mn-lt"/>
              </a:rPr>
              <a:t>Самогубці</a:t>
            </a:r>
            <a:endParaRPr lang="ru-RU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Я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3213" y="188913"/>
            <a:ext cx="24574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Объект 2"/>
          <p:cNvSpPr>
            <a:spLocks noGrp="1"/>
          </p:cNvSpPr>
          <p:nvPr>
            <p:ph idx="4294967295"/>
          </p:nvPr>
        </p:nvSpPr>
        <p:spPr>
          <a:xfrm>
            <a:off x="0" y="500063"/>
            <a:ext cx="4972050" cy="523875"/>
          </a:xfrm>
        </p:spPr>
        <p:txBody>
          <a:bodyPr>
            <a:normAutofit/>
          </a:bodyPr>
          <a:lstStyle/>
          <a:p>
            <a:pPr marL="44450" indent="0" algn="ctr">
              <a:spcBef>
                <a:spcPct val="0"/>
              </a:spcBef>
              <a:buFont typeface="Georgia" pitchFamily="18" charset="0"/>
              <a:buNone/>
              <a:defRPr/>
            </a:pPr>
            <a:r>
              <a:rPr lang="uk-UA" sz="20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Асоціативний кущ</a:t>
            </a:r>
            <a:endParaRPr lang="ru-RU" sz="2000" b="1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579688" y="2428875"/>
            <a:ext cx="2921000" cy="190182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rgbClr val="FFFF00"/>
                </a:solidFill>
              </a:rPr>
              <a:t>Паління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357188" y="4000500"/>
            <a:ext cx="2571750" cy="792163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погане самопочуття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5286375" y="2000250"/>
            <a:ext cx="1614488" cy="792163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жовті зуби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1214438" y="1500188"/>
            <a:ext cx="2025650" cy="79216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шкода здоров'ю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5429250" y="4286250"/>
            <a:ext cx="1785938" cy="792163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кашель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6143625" y="3286125"/>
            <a:ext cx="1614488" cy="792163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смерть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Облако 16"/>
          <p:cNvSpPr/>
          <p:nvPr/>
        </p:nvSpPr>
        <p:spPr>
          <a:xfrm>
            <a:off x="2786063" y="4786313"/>
            <a:ext cx="2571750" cy="79216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неприємний запах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428625" y="2643188"/>
            <a:ext cx="1811338" cy="79216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хвороби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Облако 18"/>
          <p:cNvSpPr/>
          <p:nvPr/>
        </p:nvSpPr>
        <p:spPr>
          <a:xfrm>
            <a:off x="3429000" y="1143000"/>
            <a:ext cx="2286000" cy="792163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залежність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75565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>
              <a:defRPr/>
            </a:pPr>
            <a:r>
              <a:rPr lang="uk-UA" sz="20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ПРОБЛЕМНО-ПОШУКОВІ ЗАВДАННЯ</a:t>
            </a:r>
            <a:endParaRPr lang="ru-RU" sz="20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5842" name="Rectangle 5"/>
          <p:cNvSpPr>
            <a:spLocks noChangeArrowheads="1"/>
          </p:cNvSpPr>
          <p:nvPr/>
        </p:nvSpPr>
        <p:spPr bwMode="auto">
          <a:xfrm>
            <a:off x="457200" y="1071563"/>
            <a:ext cx="82296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uk-UA" sz="2400" b="1" i="1">
                <a:latin typeface="Times New Roman" pitchFamily="18" charset="0"/>
                <a:cs typeface="Times New Roman" pitchFamily="18" charset="0"/>
              </a:rPr>
              <a:t>    9 клас. </a:t>
            </a:r>
            <a:r>
              <a:rPr lang="uk-UA" sz="2400" b="1">
                <a:latin typeface="Times New Roman" pitchFamily="18" charset="0"/>
                <a:cs typeface="Times New Roman" pitchFamily="18" charset="0"/>
              </a:rPr>
              <a:t>Тема «Опора і рух»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uk-UA" sz="24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Розгляньте витриману в кислоті кістку.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     Поясніть, що з нею відбувається?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uk-UA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Розгляньте прожарену кістку. Спробуйте її зігнути. Поясніть, що відбувається при прожарюванні.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uk-UA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Зробіть загальний висновок про дані, отримані в результаті дослідів.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uk-UA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Чому в дітей переломи кісток зустрічаються рідко, незважаючи на те, що вони часто падають?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sz="2800">
              <a:latin typeface="Baskerville Old Face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611188" y="941388"/>
            <a:ext cx="80645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>
                <a:latin typeface="Calibri" pitchFamily="34" charset="0"/>
              </a:rPr>
              <a:t>Тема досвіду</a:t>
            </a:r>
          </a:p>
          <a:p>
            <a:endParaRPr lang="uk-UA" sz="4400" b="1">
              <a:latin typeface="Calibri" pitchFamily="34" charset="0"/>
            </a:endParaRPr>
          </a:p>
          <a:p>
            <a:r>
              <a:rPr lang="uk-UA" sz="3200" b="1">
                <a:latin typeface="Calibri" pitchFamily="34" charset="0"/>
              </a:rPr>
              <a:t>Самостійна робота на уроках</a:t>
            </a:r>
          </a:p>
          <a:p>
            <a:r>
              <a:rPr lang="uk-UA" sz="3200" b="1">
                <a:latin typeface="Calibri" pitchFamily="34" charset="0"/>
              </a:rPr>
              <a:t>біології як один із шляхів</a:t>
            </a:r>
          </a:p>
          <a:p>
            <a:r>
              <a:rPr lang="uk-UA" sz="3200" b="1">
                <a:latin typeface="Calibri" pitchFamily="34" charset="0"/>
              </a:rPr>
              <a:t>активації пізнавальної діяльності та розвитку учнів засобами інтерактивних технологій та ІКТ</a:t>
            </a:r>
            <a:endParaRPr lang="ru-RU" sz="3200" b="1">
              <a:latin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effectLst/>
            </a:endParaRPr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3252" name="Picture 4" descr="Изображение 4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49275"/>
            <a:ext cx="7632700" cy="5726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395288" y="404813"/>
            <a:ext cx="838835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ЗАВДАННЯ ДОСЛІДНИЦЬКОГО ХАРАКТЕРУ</a:t>
            </a:r>
            <a:endParaRPr lang="ru-RU" sz="20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6866" name="Rectangle 5"/>
          <p:cNvSpPr>
            <a:spLocks noChangeArrowheads="1"/>
          </p:cNvSpPr>
          <p:nvPr/>
        </p:nvSpPr>
        <p:spPr bwMode="auto">
          <a:xfrm>
            <a:off x="571500" y="1143000"/>
            <a:ext cx="8143875" cy="528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uk-UA" sz="3200" b="1">
                <a:solidFill>
                  <a:schemeClr val="accent2"/>
                </a:solidFill>
                <a:latin typeface="Bodoni MT Black" pitchFamily="18" charset="0"/>
              </a:rPr>
              <a:t>   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2400" b="1" i="1">
                <a:latin typeface="Times New Roman" pitchFamily="18" charset="0"/>
                <a:cs typeface="Times New Roman" pitchFamily="18" charset="0"/>
              </a:rPr>
              <a:t> клас.</a:t>
            </a:r>
            <a:r>
              <a:rPr lang="uk-UA" sz="2400" b="1">
                <a:latin typeface="Times New Roman" pitchFamily="18" charset="0"/>
                <a:cs typeface="Times New Roman" pitchFamily="18" charset="0"/>
              </a:rPr>
              <a:t> Тема “Дихання”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uk-UA" b="1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uk-UA" sz="2400" b="1">
                <a:latin typeface="Times New Roman" pitchFamily="18" charset="0"/>
                <a:cs typeface="Times New Roman" pitchFamily="18" charset="0"/>
              </a:rPr>
              <a:t>Дослід 1. 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У дві склянки налите вапнякової води. Одну склянку поставте в кімнаті, де сплять люди, а другу – у приміщенні, де немає людей. Вранці порівняйте ступінь закаламучення води в обох склянках і зробіть висновок.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uk-UA" b="1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uk-UA" sz="2400" b="1">
                <a:latin typeface="Times New Roman" pitchFamily="18" charset="0"/>
                <a:cs typeface="Times New Roman" pitchFamily="18" charset="0"/>
              </a:rPr>
              <a:t>Дослід 2. 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Порахуйте кількість своїх дихальних рухів протягом 1 хв. Після цього понюхате ватку, змочену нашатирним спиртом, і знову порахуйте кількість дихальних рухів за 1 хв. Що спостерігаєте і чому?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uk-UA" b="1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uk-UA" sz="2400" b="1">
                <a:latin typeface="Times New Roman" pitchFamily="18" charset="0"/>
                <a:cs typeface="Times New Roman" pitchFamily="18" charset="0"/>
              </a:rPr>
              <a:t>Дослід 3. 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Порахуйте кількість дихальних рухів до занурення рук у холодну воду й після. Що можна помітити? Як це пояснити?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sz="2400">
              <a:latin typeface="Baskerville Old Face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5813" y="500063"/>
            <a:ext cx="7000875" cy="654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Екологічний </a:t>
            </a:r>
            <a:r>
              <a:rPr lang="uk-UA" sz="200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брейн-ринг</a:t>
            </a:r>
            <a:endParaRPr lang="ru-RU" sz="20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7890" name="Picture 2" descr="C:\Users\Я\Desktop\Рисунок2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143000" y="1357313"/>
            <a:ext cx="7072313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C:\Users\Я\Desktop\Рисунок4.jpg"/>
          <p:cNvPicPr>
            <a:picLocks noGrp="1" noChangeAspect="1" noChangeArrowheads="1"/>
          </p:cNvPicPr>
          <p:nvPr>
            <p:ph type="chart" sz="half" idx="4294967295"/>
          </p:nvPr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>
          <a:xfrm>
            <a:off x="1285875" y="1357313"/>
            <a:ext cx="6715125" cy="4689475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500" y="500063"/>
            <a:ext cx="6286500" cy="622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Акція </a:t>
            </a:r>
            <a:r>
              <a:rPr lang="uk-UA" sz="200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“За</a:t>
            </a:r>
            <a:r>
              <a:rPr lang="uk-UA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чисте </a:t>
            </a:r>
            <a:r>
              <a:rPr lang="uk-UA" sz="200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довкілля”</a:t>
            </a:r>
            <a:endParaRPr lang="ru-RU" sz="20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Group 4"/>
          <p:cNvGrpSpPr>
            <a:grpSpLocks/>
          </p:cNvGrpSpPr>
          <p:nvPr/>
        </p:nvGrpSpPr>
        <p:grpSpPr bwMode="auto">
          <a:xfrm rot="5400000">
            <a:off x="2235200" y="50801"/>
            <a:ext cx="4530725" cy="7429500"/>
            <a:chOff x="9230" y="563"/>
            <a:chExt cx="7210" cy="9990"/>
          </a:xfrm>
        </p:grpSpPr>
        <p:pic>
          <p:nvPicPr>
            <p:cNvPr id="39939" name="Picture 5" descr="Заволока 054"/>
            <p:cNvPicPr>
              <a:picLocks noChangeAspect="1" noChangeArrowheads="1"/>
            </p:cNvPicPr>
            <p:nvPr/>
          </p:nvPicPr>
          <p:blipFill>
            <a:blip r:embed="rId2" cstate="print"/>
            <a:srcRect t="6346" r="3746" b="2316"/>
            <a:stretch>
              <a:fillRect/>
            </a:stretch>
          </p:blipFill>
          <p:spPr bwMode="auto">
            <a:xfrm>
              <a:off x="9507" y="5758"/>
              <a:ext cx="6933" cy="4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0" name="Picture 6" descr="Заволока 0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30" y="563"/>
              <a:ext cx="7195" cy="5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571500" y="500063"/>
            <a:ext cx="6286500" cy="6223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Конкурс плакатів</a:t>
            </a:r>
            <a:endParaRPr lang="ru-RU" sz="20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1500" y="500063"/>
            <a:ext cx="6286500" cy="6223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Конкурс плакатів</a:t>
            </a:r>
            <a:endParaRPr lang="ru-RU" sz="20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40962" name="Group 7"/>
          <p:cNvGrpSpPr>
            <a:grpSpLocks/>
          </p:cNvGrpSpPr>
          <p:nvPr/>
        </p:nvGrpSpPr>
        <p:grpSpPr bwMode="auto">
          <a:xfrm rot="-5400000">
            <a:off x="2089944" y="53182"/>
            <a:ext cx="4929187" cy="7537450"/>
            <a:chOff x="402" y="598"/>
            <a:chExt cx="7234" cy="10128"/>
          </a:xfrm>
        </p:grpSpPr>
        <p:pic>
          <p:nvPicPr>
            <p:cNvPr id="40963" name="Picture 8" descr="Заволока 051"/>
            <p:cNvPicPr>
              <a:picLocks noChangeAspect="1" noChangeArrowheads="1"/>
            </p:cNvPicPr>
            <p:nvPr/>
          </p:nvPicPr>
          <p:blipFill>
            <a:blip r:embed="rId2" cstate="print"/>
            <a:srcRect t="7086"/>
            <a:stretch>
              <a:fillRect/>
            </a:stretch>
          </p:blipFill>
          <p:spPr bwMode="auto">
            <a:xfrm>
              <a:off x="402" y="5826"/>
              <a:ext cx="7234" cy="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4" name="Picture 9" descr="Заволока 0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2" y="598"/>
              <a:ext cx="7234" cy="5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60438" y="4983163"/>
            <a:ext cx="8183562" cy="1052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Результати</a:t>
            </a:r>
            <a:r>
              <a:rPr lang="uk-UA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навчальних досягнень учнів з біології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43010" name="Объект 3"/>
          <p:cNvGraphicFramePr>
            <a:graphicFrameLocks noGrp="1"/>
          </p:cNvGraphicFramePr>
          <p:nvPr>
            <p:ph idx="4294967295"/>
          </p:nvPr>
        </p:nvGraphicFramePr>
        <p:xfrm>
          <a:off x="960438" y="530225"/>
          <a:ext cx="8183562" cy="4187825"/>
        </p:xfrm>
        <a:graphic>
          <a:graphicData uri="http://schemas.openxmlformats.org/presentationml/2006/ole">
            <p:oleObj spid="_x0000_s43010" r:id="rId3" imgW="8181541" imgH="418831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3" name="Объект 3"/>
          <p:cNvGraphicFramePr>
            <a:graphicFrameLocks noGrp="1"/>
          </p:cNvGraphicFramePr>
          <p:nvPr>
            <p:ph idx="4294967295"/>
          </p:nvPr>
        </p:nvGraphicFramePr>
        <p:xfrm>
          <a:off x="960438" y="530225"/>
          <a:ext cx="8183562" cy="4187825"/>
        </p:xfrm>
        <a:graphic>
          <a:graphicData uri="http://schemas.openxmlformats.org/presentationml/2006/ole">
            <p:oleObj spid="_x0000_s44033" r:id="rId3" imgW="8181541" imgH="4188315" progId="Excel.Sheet.8">
              <p:embed/>
            </p:oleObj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960438" y="4983163"/>
            <a:ext cx="8183562" cy="1052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Участь</a:t>
            </a: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в </a:t>
            </a:r>
            <a:r>
              <a:rPr lang="uk-UA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інтелектуальній природничій грі</a:t>
            </a: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" </a:t>
            </a:r>
            <a:r>
              <a:rPr lang="ru-RU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Геліантус</a:t>
            </a: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"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60438" y="4983163"/>
            <a:ext cx="8183562" cy="1052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Результати</a:t>
            </a:r>
            <a:r>
              <a:rPr lang="uk-UA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ЗНО 2011-2012 </a:t>
            </a:r>
            <a:r>
              <a:rPr lang="uk-UA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н.р</a:t>
            </a:r>
            <a:r>
              <a:rPr lang="uk-UA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45058" name="Содержимое 6"/>
          <p:cNvGraphicFramePr>
            <a:graphicFrameLocks noGrp="1"/>
          </p:cNvGraphicFramePr>
          <p:nvPr>
            <p:ph idx="4294967295"/>
          </p:nvPr>
        </p:nvGraphicFramePr>
        <p:xfrm>
          <a:off x="960438" y="530225"/>
          <a:ext cx="8183562" cy="4187825"/>
        </p:xfrm>
        <a:graphic>
          <a:graphicData uri="http://schemas.openxmlformats.org/presentationml/2006/ole">
            <p:oleObj spid="_x0000_s45058" r:id="rId3" imgW="8181541" imgH="418831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ъект 2"/>
          <p:cNvSpPr>
            <a:spLocks noGrp="1"/>
          </p:cNvSpPr>
          <p:nvPr>
            <p:ph idx="4294967295"/>
          </p:nvPr>
        </p:nvSpPr>
        <p:spPr>
          <a:xfrm>
            <a:off x="468313" y="404813"/>
            <a:ext cx="8027987" cy="572135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uk-UA" smtClean="0"/>
          </a:p>
          <a:p>
            <a:pPr marL="0" indent="0">
              <a:buFont typeface="Wingdings 2" pitchFamily="18" charset="2"/>
              <a:buNone/>
            </a:pPr>
            <a:r>
              <a:rPr lang="uk-UA" b="1" smtClean="0">
                <a:solidFill>
                  <a:srgbClr val="7030A0"/>
                </a:solidFill>
              </a:rPr>
              <a:t>      Поганий вчитель викладає істину, а гарний учитель вчить її шукати самостійно.</a:t>
            </a:r>
          </a:p>
          <a:p>
            <a:pPr marL="0" indent="0">
              <a:buFont typeface="Wingdings 2" pitchFamily="18" charset="2"/>
              <a:buNone/>
            </a:pPr>
            <a:endParaRPr lang="uk-UA" smtClean="0"/>
          </a:p>
          <a:p>
            <a:pPr marL="0" indent="0">
              <a:buFont typeface="Wingdings 2" pitchFamily="18" charset="2"/>
              <a:buNone/>
            </a:pPr>
            <a:r>
              <a:rPr lang="uk-UA" smtClean="0"/>
              <a:t>А.Дістерверг</a:t>
            </a:r>
            <a:endParaRPr lang="ru-RU" smtClean="0"/>
          </a:p>
        </p:txBody>
      </p:sp>
      <p:pic>
        <p:nvPicPr>
          <p:cNvPr id="46082" name="Picture 2" descr="C:\Users\Я\Desktop\Diesterweg,_Friedrich_Adolph_Wilhel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2728913"/>
            <a:ext cx="2573338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4"/>
          <p:cNvSpPr txBox="1">
            <a:spLocks noChangeArrowheads="1"/>
          </p:cNvSpPr>
          <p:nvPr/>
        </p:nvSpPr>
        <p:spPr bwMode="auto">
          <a:xfrm>
            <a:off x="500063" y="500063"/>
            <a:ext cx="8191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latin typeface="Calibri" pitchFamily="34" charset="0"/>
              </a:rPr>
              <a:t> Якщо учень у школі не навчиться сам нічого</a:t>
            </a:r>
          </a:p>
          <a:p>
            <a:r>
              <a:rPr lang="uk-UA" sz="2800">
                <a:latin typeface="Calibri" pitchFamily="34" charset="0"/>
              </a:rPr>
              <a:t>творити, то і в житті  він буде тільки наслідувати,</a:t>
            </a:r>
          </a:p>
          <a:p>
            <a:r>
              <a:rPr lang="uk-UA" sz="2800">
                <a:latin typeface="Calibri" pitchFamily="34" charset="0"/>
              </a:rPr>
              <a:t>копіювати.</a:t>
            </a:r>
            <a:endParaRPr lang="en-US" sz="2800">
              <a:latin typeface="Calibri" pitchFamily="34" charset="0"/>
            </a:endParaRPr>
          </a:p>
          <a:p>
            <a:r>
              <a:rPr lang="en-US" sz="2800">
                <a:latin typeface="Calibri" pitchFamily="34" charset="0"/>
              </a:rPr>
              <a:t>                                                                          </a:t>
            </a:r>
            <a:r>
              <a:rPr lang="uk-UA" sz="2800">
                <a:latin typeface="Calibri" pitchFamily="34" charset="0"/>
              </a:rPr>
              <a:t>Л. Толстой</a:t>
            </a:r>
            <a:endParaRPr lang="ru-RU" sz="2800">
              <a:latin typeface="Calibri" pitchFamily="34" charset="0"/>
            </a:endParaRPr>
          </a:p>
        </p:txBody>
      </p:sp>
      <p:pic>
        <p:nvPicPr>
          <p:cNvPr id="19458" name="Picture 2" descr="E:\Щербина фото\image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143125"/>
            <a:ext cx="5583238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Выноска со стрелкой вниз 16"/>
          <p:cNvSpPr/>
          <p:nvPr/>
        </p:nvSpPr>
        <p:spPr>
          <a:xfrm>
            <a:off x="571500" y="1571625"/>
            <a:ext cx="7929563" cy="3500438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Актуальність проблеми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0483" name="Текст 2"/>
          <p:cNvSpPr>
            <a:spLocks noGrp="1"/>
          </p:cNvSpPr>
          <p:nvPr>
            <p:ph type="body" sz="half" idx="1"/>
          </p:nvPr>
        </p:nvSpPr>
        <p:spPr>
          <a:xfrm>
            <a:off x="428625" y="1643063"/>
            <a:ext cx="2757488" cy="1828800"/>
          </a:xfrm>
        </p:spPr>
        <p:txBody>
          <a:bodyPr/>
          <a:lstStyle/>
          <a:p>
            <a:r>
              <a:rPr lang="uk-UA" sz="2400" smtClean="0"/>
              <a:t>Майбутнє </a:t>
            </a:r>
            <a:br>
              <a:rPr lang="uk-UA" sz="2400" smtClean="0"/>
            </a:br>
            <a:r>
              <a:rPr lang="uk-UA" sz="2400" smtClean="0"/>
              <a:t>не може </a:t>
            </a:r>
            <a:br>
              <a:rPr lang="uk-UA" sz="2400" smtClean="0"/>
            </a:br>
            <a:r>
              <a:rPr lang="uk-UA" sz="2400" smtClean="0"/>
              <a:t>бути чітко прогнозоване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3000375" y="1643063"/>
            <a:ext cx="2571750" cy="2143125"/>
          </a:xfrm>
          <a:prstGeom prst="rect">
            <a:avLst/>
          </a:prstGeom>
        </p:spPr>
        <p:txBody>
          <a:bodyPr lIns="182880" tIns="91440">
            <a:normAutofit/>
          </a:bodyPr>
          <a:lstStyle/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uk-UA" sz="2400" dirty="0">
                <a:latin typeface="+mn-lt"/>
              </a:rPr>
              <a:t>Теперішнє має кілька потенційних ліній розвитку</a:t>
            </a:r>
            <a:endParaRPr lang="ru-RU" sz="2400" dirty="0">
              <a:latin typeface="+mn-lt"/>
            </a:endParaRP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uk-UA" sz="2400" dirty="0">
              <a:latin typeface="+mn-lt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5429250" y="1571625"/>
            <a:ext cx="3143250" cy="2143125"/>
          </a:xfrm>
          <a:prstGeom prst="rect">
            <a:avLst/>
          </a:prstGeom>
        </p:spPr>
        <p:txBody>
          <a:bodyPr lIns="182880" tIns="91440"/>
          <a:lstStyle/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uk-UA" sz="2400" dirty="0">
                <a:latin typeface="+mn-lt"/>
              </a:rPr>
              <a:t>Людина знаходиться в ситуації пошуку оптимального рішення</a:t>
            </a: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571500" y="4572000"/>
            <a:ext cx="7786688" cy="1257300"/>
          </a:xfrm>
          <a:prstGeom prst="rect">
            <a:avLst/>
          </a:prstGeom>
        </p:spPr>
        <p:txBody>
          <a:bodyPr lIns="182880" tIns="91440">
            <a:normAutofit lnSpcReduction="10000"/>
          </a:bodyPr>
          <a:lstStyle/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uk-UA" sz="2400" b="1" dirty="0">
                <a:solidFill>
                  <a:schemeClr val="accent1"/>
                </a:solidFill>
                <a:latin typeface="+mn-lt"/>
              </a:rPr>
              <a:t>Задача школи</a:t>
            </a: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uk-UA" sz="2400" dirty="0">
                <a:latin typeface="+mn-lt"/>
              </a:rPr>
              <a:t>Підготувати випускника з реальним рівнем готовності до творчої, самостійної діяльності</a:t>
            </a:r>
            <a:endParaRPr lang="ru-RU" sz="2400" dirty="0">
              <a:latin typeface="+mn-lt"/>
            </a:endParaRP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uk-UA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3132138" y="2492375"/>
            <a:ext cx="3240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.</a:t>
            </a:r>
            <a:endParaRPr lang="ru-RU">
              <a:latin typeface="Calibri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 flipH="1">
            <a:off x="2771775" y="1557338"/>
            <a:ext cx="4157663" cy="207327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Як підготувати випускника з реальним рівнем готовності до творчої самостійної діяльності?</a:t>
            </a:r>
            <a:endParaRPr lang="ru-RU" sz="2000" dirty="0"/>
          </a:p>
        </p:txBody>
      </p:sp>
      <p:sp>
        <p:nvSpPr>
          <p:cNvPr id="14" name="Стрелка вправо 13"/>
          <p:cNvSpPr>
            <a:spLocks noChangeArrowheads="1"/>
          </p:cNvSpPr>
          <p:nvPr/>
        </p:nvSpPr>
        <p:spPr bwMode="auto">
          <a:xfrm rot="-7649747">
            <a:off x="5601494" y="3552031"/>
            <a:ext cx="1143000" cy="89693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42500" algn="ctr">
            <a:solidFill>
              <a:srgbClr val="B05C05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lt1"/>
                </a:solidFill>
                <a:latin typeface="+mn-lt"/>
              </a:rPr>
              <a:t>ІКТ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Стрелка вправо 14"/>
          <p:cNvSpPr>
            <a:spLocks noChangeArrowheads="1"/>
          </p:cNvSpPr>
          <p:nvPr/>
        </p:nvSpPr>
        <p:spPr bwMode="auto">
          <a:xfrm rot="2831463">
            <a:off x="2485232" y="619919"/>
            <a:ext cx="1576387" cy="885825"/>
          </a:xfrm>
          <a:prstGeom prst="rightArrow">
            <a:avLst>
              <a:gd name="adj1" fmla="val 50000"/>
              <a:gd name="adj2" fmla="val 54730"/>
            </a:avLst>
          </a:prstGeom>
          <a:solidFill>
            <a:schemeClr val="accent1"/>
          </a:solidFill>
          <a:ln w="42500" algn="ctr">
            <a:solidFill>
              <a:srgbClr val="B05C05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  <a:latin typeface="+mn-lt"/>
              </a:rPr>
              <a:t>Засоби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Стрелка вправо 15"/>
          <p:cNvSpPr>
            <a:spLocks noChangeArrowheads="1"/>
          </p:cNvSpPr>
          <p:nvPr/>
        </p:nvSpPr>
        <p:spPr bwMode="auto">
          <a:xfrm rot="-1110662">
            <a:off x="1258888" y="2708275"/>
            <a:ext cx="1557337" cy="869950"/>
          </a:xfrm>
          <a:prstGeom prst="rightArrow">
            <a:avLst>
              <a:gd name="adj1" fmla="val 50000"/>
              <a:gd name="adj2" fmla="val 50025"/>
            </a:avLst>
          </a:prstGeom>
          <a:solidFill>
            <a:schemeClr val="accent1"/>
          </a:solidFill>
          <a:ln w="42500" algn="ctr">
            <a:solidFill>
              <a:srgbClr val="B05C05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lt1"/>
                </a:solidFill>
                <a:latin typeface="+mn-lt"/>
              </a:rPr>
              <a:t>Прийоми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0" name="Стрелка влево 19"/>
          <p:cNvSpPr/>
          <p:nvPr/>
        </p:nvSpPr>
        <p:spPr>
          <a:xfrm rot="17612576">
            <a:off x="4953794" y="340519"/>
            <a:ext cx="1574800" cy="9985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Шляхи</a:t>
            </a:r>
            <a:endParaRPr lang="ru-RU" dirty="0"/>
          </a:p>
        </p:txBody>
      </p:sp>
      <p:sp>
        <p:nvSpPr>
          <p:cNvPr id="21" name="Стрелка влево 20"/>
          <p:cNvSpPr>
            <a:spLocks noChangeArrowheads="1"/>
          </p:cNvSpPr>
          <p:nvPr/>
        </p:nvSpPr>
        <p:spPr bwMode="auto">
          <a:xfrm rot="1408257">
            <a:off x="6732588" y="2781300"/>
            <a:ext cx="2082800" cy="1069975"/>
          </a:xfrm>
          <a:prstGeom prst="leftArrow">
            <a:avLst>
              <a:gd name="adj1" fmla="val 50000"/>
              <a:gd name="adj2" fmla="val 38481"/>
            </a:avLst>
          </a:prstGeom>
          <a:solidFill>
            <a:schemeClr val="accent1"/>
          </a:solidFill>
          <a:ln w="42500" algn="ctr">
            <a:solidFill>
              <a:srgbClr val="B05C05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  <a:latin typeface="+mn-lt"/>
              </a:rPr>
              <a:t>Інтерактивні методи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67945" y="260648"/>
            <a:ext cx="1150928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?</a:t>
            </a:r>
            <a:endParaRPr lang="ru-RU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00563" y="4508500"/>
            <a:ext cx="4248150" cy="1558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uk-UA" sz="16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захопити, зацікавити, вселити впевненість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uk-UA" sz="16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допомогти здобути міцні знання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uk-UA" sz="16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створити умови для творчого розвитку особистості</a:t>
            </a:r>
            <a:endParaRPr lang="ru-RU" sz="160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31" name="Стрелка влево 30"/>
          <p:cNvSpPr/>
          <p:nvPr/>
        </p:nvSpPr>
        <p:spPr>
          <a:xfrm rot="19522669">
            <a:off x="6507163" y="793750"/>
            <a:ext cx="1816100" cy="12366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Мотивація</a:t>
            </a:r>
            <a:endParaRPr lang="ru-RU" dirty="0"/>
          </a:p>
        </p:txBody>
      </p:sp>
      <p:sp>
        <p:nvSpPr>
          <p:cNvPr id="19" name="Стрелка вправо 18"/>
          <p:cNvSpPr>
            <a:spLocks noChangeArrowheads="1"/>
          </p:cNvSpPr>
          <p:nvPr/>
        </p:nvSpPr>
        <p:spPr bwMode="auto">
          <a:xfrm rot="1160661">
            <a:off x="1258888" y="1341438"/>
            <a:ext cx="1757362" cy="869950"/>
          </a:xfrm>
          <a:prstGeom prst="rightArrow">
            <a:avLst>
              <a:gd name="adj1" fmla="val 50000"/>
              <a:gd name="adj2" fmla="val 50006"/>
            </a:avLst>
          </a:prstGeom>
          <a:solidFill>
            <a:schemeClr val="accent1"/>
          </a:solidFill>
          <a:ln w="42500" algn="ctr">
            <a:solidFill>
              <a:srgbClr val="B05C05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lt1"/>
                </a:solidFill>
                <a:latin typeface="+mn-lt"/>
              </a:rPr>
              <a:t>Принципи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1519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706813"/>
            <a:ext cx="3744912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1143000" y="1573213"/>
            <a:ext cx="2754313" cy="1871662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Підвищити пізнавальну активність учнів через самостійну робо</a:t>
            </a:r>
            <a:r>
              <a:rPr lang="uk-UA" dirty="0"/>
              <a:t>ту</a:t>
            </a:r>
            <a:endParaRPr lang="ru-RU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945063" y="1500188"/>
            <a:ext cx="2984500" cy="1944687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Впроваджувати інноваційні технології</a:t>
            </a:r>
            <a:endParaRPr lang="ru-RU" sz="2000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881188" y="4308475"/>
            <a:ext cx="46037" cy="730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143000" y="3732213"/>
            <a:ext cx="2754313" cy="1584325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Застосовувати ІКТ</a:t>
            </a:r>
            <a:endParaRPr lang="ru-RU" sz="2000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5016500" y="3732213"/>
            <a:ext cx="2984500" cy="1584325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Пробуджувати інтерес до навчання, як одного із засобів мотивації</a:t>
            </a:r>
            <a:endParaRPr lang="ru-RU" sz="2000" dirty="0"/>
          </a:p>
        </p:txBody>
      </p:sp>
      <p:cxnSp>
        <p:nvCxnSpPr>
          <p:cNvPr id="15" name="Прямая соединительная линия 14"/>
          <p:cNvCxnSpPr>
            <a:stCxn id="5" idx="3"/>
          </p:cNvCxnSpPr>
          <p:nvPr/>
        </p:nvCxnSpPr>
        <p:spPr>
          <a:xfrm flipV="1">
            <a:off x="3897313" y="2508250"/>
            <a:ext cx="17287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5" idx="2"/>
            <a:endCxn id="12" idx="0"/>
          </p:cNvCxnSpPr>
          <p:nvPr/>
        </p:nvCxnSpPr>
        <p:spPr>
          <a:xfrm rot="5400000">
            <a:off x="2376488" y="3587750"/>
            <a:ext cx="28733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2" idx="3"/>
            <a:endCxn id="13" idx="1"/>
          </p:cNvCxnSpPr>
          <p:nvPr/>
        </p:nvCxnSpPr>
        <p:spPr>
          <a:xfrm>
            <a:off x="3897313" y="4524375"/>
            <a:ext cx="11191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9" idx="2"/>
          </p:cNvCxnSpPr>
          <p:nvPr/>
        </p:nvCxnSpPr>
        <p:spPr>
          <a:xfrm rot="16200000" flipH="1">
            <a:off x="6338094" y="3544094"/>
            <a:ext cx="287338" cy="88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3880" cy="105156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Мета діяльності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502920" y="357166"/>
            <a:ext cx="8183880" cy="436113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83880" cy="105156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Основні завдання</a:t>
            </a: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643050"/>
            <a:ext cx="8183880" cy="4187952"/>
          </a:xfrm>
        </p:spPr>
        <p:txBody>
          <a:bodyPr>
            <a:normAutofit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smtClean="0"/>
              <a:t>Проаналізувати стан наукової розробки проблеми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smtClean="0"/>
              <a:t>Обґрунтувати форми, види, типи та методи проведення самостійної роботи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smtClean="0"/>
              <a:t>Довести підвищення ефективності розвитку самостійної діяльності через використання інтерактивних технологій та ІКТ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1563" y="428625"/>
            <a:ext cx="8072437" cy="4286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uk-UA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Продуктивність використання прийомів та методів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4294967295"/>
          </p:nvPr>
        </p:nvGraphicFramePr>
        <p:xfrm>
          <a:off x="642910" y="1500174"/>
          <a:ext cx="5453063" cy="4654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79" name="Текст 3"/>
          <p:cNvSpPr>
            <a:spLocks noGrp="1"/>
          </p:cNvSpPr>
          <p:nvPr>
            <p:ph type="body" idx="4294967295"/>
          </p:nvPr>
        </p:nvSpPr>
        <p:spPr>
          <a:xfrm>
            <a:off x="5286375" y="1071563"/>
            <a:ext cx="3857625" cy="5072062"/>
          </a:xfrm>
        </p:spPr>
        <p:txBody>
          <a:bodyPr/>
          <a:lstStyle/>
          <a:p>
            <a:r>
              <a:rPr lang="uk-UA" sz="2000" smtClean="0"/>
              <a:t>Те, що я чую, я забуваю.</a:t>
            </a:r>
          </a:p>
          <a:p>
            <a:r>
              <a:rPr lang="uk-UA" sz="2000" smtClean="0"/>
              <a:t>Те, що я бачу й чую, </a:t>
            </a:r>
            <a:br>
              <a:rPr lang="uk-UA" sz="2000" smtClean="0"/>
            </a:br>
            <a:r>
              <a:rPr lang="uk-UA" sz="2000" smtClean="0"/>
              <a:t>я трохи пам'ятаю.</a:t>
            </a:r>
          </a:p>
          <a:p>
            <a:r>
              <a:rPr lang="uk-UA" sz="2000" smtClean="0"/>
              <a:t>Те, що я чую, бачу й обговорюю, </a:t>
            </a:r>
            <a:br>
              <a:rPr lang="uk-UA" sz="2000" smtClean="0"/>
            </a:br>
            <a:r>
              <a:rPr lang="uk-UA" sz="2000" smtClean="0"/>
              <a:t>я починаю розуміти.</a:t>
            </a:r>
          </a:p>
          <a:p>
            <a:r>
              <a:rPr lang="uk-UA" sz="2000" smtClean="0"/>
              <a:t>Коли я чую, бачу, обговорюю й роблю, я набуваю знань і навичок.</a:t>
            </a:r>
          </a:p>
          <a:p>
            <a:r>
              <a:rPr lang="uk-UA" sz="2000" smtClean="0"/>
              <a:t>Коли я передаю знання іншим , я стаю майстром</a:t>
            </a:r>
          </a:p>
          <a:p>
            <a:endParaRPr lang="uk-UA" sz="2000" smtClean="0"/>
          </a:p>
          <a:p>
            <a:r>
              <a:rPr lang="uk-UA" sz="2000" smtClean="0"/>
              <a:t>           </a:t>
            </a:r>
            <a:r>
              <a:rPr lang="uk-UA" sz="2000" b="1" i="1" smtClean="0"/>
              <a:t> Конфуцій </a:t>
            </a:r>
            <a:endParaRPr lang="ru-RU" sz="2000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28596" y="357166"/>
          <a:ext cx="8072494" cy="4460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500063"/>
            <a:ext cx="6000750" cy="500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Етапи самостійної роботи</a:t>
            </a:r>
            <a:endParaRPr lang="ru-RU" sz="20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5603" name="Picture 3" descr="C:\Users\Я\Desktop\Рисунок3.jpg"/>
          <p:cNvPicPr>
            <a:picLocks noChangeAspect="1" noChangeArrowheads="1"/>
          </p:cNvPicPr>
          <p:nvPr/>
        </p:nvPicPr>
        <p:blipFill>
          <a:blip r:embed="rId7" cstate="print">
            <a:lum bright="30000"/>
          </a:blip>
          <a:srcRect/>
          <a:stretch>
            <a:fillRect/>
          </a:stretch>
        </p:blipFill>
        <p:spPr bwMode="auto">
          <a:xfrm>
            <a:off x="3603625" y="3143250"/>
            <a:ext cx="4903788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</TotalTime>
  <Words>1063</Words>
  <Application>Microsoft Office PowerPoint</Application>
  <PresentationFormat>Экран (4:3)</PresentationFormat>
  <Paragraphs>199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Аспект</vt:lpstr>
      <vt:lpstr>Лист Microsoft Office Excel 97-2003</vt:lpstr>
      <vt:lpstr>Слайд 1</vt:lpstr>
      <vt:lpstr>Слайд 2</vt:lpstr>
      <vt:lpstr>Слайд 3</vt:lpstr>
      <vt:lpstr>Актуальність проблеми</vt:lpstr>
      <vt:lpstr>Слайд 5</vt:lpstr>
      <vt:lpstr>Мета діяльності</vt:lpstr>
      <vt:lpstr>Основні завдання </vt:lpstr>
      <vt:lpstr>     Продуктивність використання прийомів та методів</vt:lpstr>
      <vt:lpstr>Етапи самостійної роботи</vt:lpstr>
      <vt:lpstr>Мої правила</vt:lpstr>
      <vt:lpstr>Слайд 11</vt:lpstr>
      <vt:lpstr>ІКТ в самостійній роботі</vt:lpstr>
      <vt:lpstr>Слайд 13</vt:lpstr>
      <vt:lpstr>Шифрові біологічні диктанти</vt:lpstr>
      <vt:lpstr>Слайд 15</vt:lpstr>
      <vt:lpstr>ЗАВДАННЯ, РОЗРОБЛЕНІ В  КОНТРОЛЬНО-ДІАГНОСТИЧНІЙ СИСТЕМІ TEST-W</vt:lpstr>
      <vt:lpstr>Робота із застосуванням прийому критичного мислення «Кубування» 9 клас. Профілактика захворювань органів дихання</vt:lpstr>
      <vt:lpstr>Слайд 18</vt:lpstr>
      <vt:lpstr>Слайд 19</vt:lpstr>
      <vt:lpstr>Слайд 20</vt:lpstr>
      <vt:lpstr>Слайд 21</vt:lpstr>
      <vt:lpstr>Екологічний брейн-ринг</vt:lpstr>
      <vt:lpstr>Акція “За чисте довкілля”</vt:lpstr>
      <vt:lpstr>Слайд 24</vt:lpstr>
      <vt:lpstr>Слайд 25</vt:lpstr>
      <vt:lpstr>Результати навчальних досягнень учнів з біології</vt:lpstr>
      <vt:lpstr>Участь в інтелектуальній природничій грі " Геліантус"</vt:lpstr>
      <vt:lpstr>Результати ЗНО 2011-2012 н.р. 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Victor</cp:lastModifiedBy>
  <cp:revision>120</cp:revision>
  <dcterms:created xsi:type="dcterms:W3CDTF">2012-10-22T16:55:42Z</dcterms:created>
  <dcterms:modified xsi:type="dcterms:W3CDTF">2013-12-01T10:24:11Z</dcterms:modified>
</cp:coreProperties>
</file>